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 Condensed" panose="02000000000000000000" pitchFamily="2" charset="0"/>
      <p:regular r:id="rId18"/>
      <p:bold r:id="rId19"/>
    </p:embeddedFont>
    <p:embeddedFont>
      <p:font typeface="Roboto Condensed Bold" panose="02000000000000000000" pitchFamily="2" charset="0"/>
      <p:regular r:id="rId20"/>
      <p:bold r:id="rId21"/>
    </p:embeddedFont>
    <p:embeddedFont>
      <p:font typeface="Roboto Slab" pitchFamily="2" charset="0"/>
      <p:regular r:id="rId22"/>
      <p:bold r:id="rId23"/>
    </p:embeddedFont>
    <p:embeddedFont>
      <p:font typeface="Roboto Slab Bold" pitchFamily="2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2" autoAdjust="0"/>
    <p:restoredTop sz="77891" autoAdjust="0"/>
  </p:normalViewPr>
  <p:slideViewPr>
    <p:cSldViewPr>
      <p:cViewPr varScale="1">
        <p:scale>
          <a:sx n="65" d="100"/>
          <a:sy n="65" d="100"/>
        </p:scale>
        <p:origin x="95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  <a:p>
            <a:pPr algn="r"/>
            <a:r>
              <a:rPr lang="en-US" dirty="0" err="1"/>
              <a:t>ټول</a:t>
            </a:r>
            <a:r>
              <a:rPr lang="en-US" dirty="0"/>
              <a:t> </a:t>
            </a:r>
            <a:r>
              <a:rPr lang="en-US" dirty="0" err="1"/>
              <a:t>ناروغان</a:t>
            </a:r>
            <a:r>
              <a:rPr lang="en-US" dirty="0"/>
              <a:t> </a:t>
            </a:r>
            <a:r>
              <a:rPr lang="en-US" dirty="0" err="1"/>
              <a:t>حق</a:t>
            </a:r>
            <a:r>
              <a:rPr lang="en-US" dirty="0"/>
              <a:t> </a:t>
            </a:r>
            <a:r>
              <a:rPr lang="en-US" dirty="0" err="1"/>
              <a:t>لري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خپل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کارکوونکي</a:t>
            </a:r>
            <a:r>
              <a:rPr lang="en-US" dirty="0"/>
              <a:t> </a:t>
            </a:r>
            <a:r>
              <a:rPr lang="en-US" dirty="0" err="1"/>
              <a:t>څخه</a:t>
            </a:r>
            <a:r>
              <a:rPr lang="en-US" dirty="0"/>
              <a:t> </a:t>
            </a:r>
            <a:r>
              <a:rPr lang="en-US" dirty="0" err="1"/>
              <a:t>پوښتنه</a:t>
            </a:r>
            <a:r>
              <a:rPr lang="en-US" dirty="0"/>
              <a:t> </a:t>
            </a:r>
            <a:r>
              <a:rPr lang="en-US" dirty="0" err="1"/>
              <a:t>وکړي</a:t>
            </a:r>
            <a:r>
              <a:rPr lang="en-US" dirty="0"/>
              <a:t>.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کولای</a:t>
            </a:r>
            <a:r>
              <a:rPr lang="en-US" dirty="0"/>
              <a:t> </a:t>
            </a:r>
            <a:r>
              <a:rPr lang="en-US" dirty="0" err="1"/>
              <a:t>شئ</a:t>
            </a:r>
            <a:r>
              <a:rPr lang="en-US" dirty="0"/>
              <a:t> </a:t>
            </a:r>
            <a:r>
              <a:rPr lang="en-US" dirty="0" err="1"/>
              <a:t>هره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پوښتنی</a:t>
            </a:r>
            <a:r>
              <a:rPr lang="en-US" dirty="0"/>
              <a:t>  </a:t>
            </a:r>
            <a:r>
              <a:rPr lang="en-US" dirty="0" err="1"/>
              <a:t>یا</a:t>
            </a:r>
            <a:r>
              <a:rPr lang="en-US" dirty="0"/>
              <a:t>  </a:t>
            </a:r>
            <a:r>
              <a:rPr lang="en-US" dirty="0" err="1"/>
              <a:t>اندېښنی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لرئ</a:t>
            </a:r>
            <a:r>
              <a:rPr lang="en-US" dirty="0"/>
              <a:t> </a:t>
            </a:r>
            <a:r>
              <a:rPr lang="en-US" dirty="0" err="1"/>
              <a:t>یې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خپل</a:t>
            </a:r>
            <a:r>
              <a:rPr lang="en-US" dirty="0"/>
              <a:t> </a:t>
            </a:r>
            <a:r>
              <a:rPr lang="en-US" dirty="0" err="1"/>
              <a:t>اپاینټمنټ</a:t>
            </a:r>
            <a:r>
              <a:rPr lang="en-US" dirty="0"/>
              <a:t> </a:t>
            </a:r>
            <a:r>
              <a:rPr lang="en-US" dirty="0" err="1"/>
              <a:t>پر</a:t>
            </a:r>
            <a:r>
              <a:rPr lang="en-US" dirty="0"/>
              <a:t> </a:t>
            </a:r>
            <a:r>
              <a:rPr lang="en-US" dirty="0" err="1"/>
              <a:t>مهال</a:t>
            </a:r>
            <a:r>
              <a:rPr lang="en-US" dirty="0"/>
              <a:t> </a:t>
            </a:r>
            <a:r>
              <a:rPr lang="en-US" dirty="0" err="1"/>
              <a:t>یې</a:t>
            </a:r>
            <a:r>
              <a:rPr lang="en-US" dirty="0"/>
              <a:t> </a:t>
            </a:r>
            <a:r>
              <a:rPr lang="en-US" dirty="0" err="1"/>
              <a:t>وپوښتئ</a:t>
            </a:r>
            <a:r>
              <a:rPr lang="en-US" dirty="0"/>
              <a:t>. </a:t>
            </a:r>
            <a:r>
              <a:rPr lang="en-US" dirty="0" err="1"/>
              <a:t>که</a:t>
            </a:r>
            <a:r>
              <a:rPr lang="en-US" dirty="0"/>
              <a:t> </a:t>
            </a:r>
            <a:r>
              <a:rPr lang="en-US" dirty="0" err="1"/>
              <a:t>چېرې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پوښتنو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ځواب</a:t>
            </a:r>
            <a:r>
              <a:rPr lang="en-US" dirty="0"/>
              <a:t> </a:t>
            </a:r>
            <a:r>
              <a:rPr lang="en-US" dirty="0" err="1"/>
              <a:t>لپاره</a:t>
            </a:r>
            <a:r>
              <a:rPr lang="en-US" dirty="0"/>
              <a:t> </a:t>
            </a:r>
            <a:r>
              <a:rPr lang="en-US" dirty="0" err="1"/>
              <a:t>کافي</a:t>
            </a:r>
            <a:r>
              <a:rPr lang="en-US" dirty="0"/>
              <a:t> </a:t>
            </a:r>
            <a:r>
              <a:rPr lang="en-US" dirty="0" err="1"/>
              <a:t>وخت</a:t>
            </a:r>
            <a:r>
              <a:rPr lang="en-US" dirty="0"/>
              <a:t> </a:t>
            </a:r>
            <a:r>
              <a:rPr lang="en-US" dirty="0" err="1"/>
              <a:t>و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لري</a:t>
            </a:r>
            <a:r>
              <a:rPr lang="en-US" dirty="0"/>
              <a:t>، </a:t>
            </a:r>
            <a:r>
              <a:rPr lang="en-US" dirty="0" err="1"/>
              <a:t>نو</a:t>
            </a:r>
            <a:r>
              <a:rPr lang="en-US" dirty="0"/>
              <a:t> </a:t>
            </a:r>
            <a:r>
              <a:rPr lang="en-US" dirty="0" err="1"/>
              <a:t>کېدای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هغوی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یو</a:t>
            </a:r>
            <a:r>
              <a:rPr lang="en-US" dirty="0"/>
              <a:t> </a:t>
            </a:r>
            <a:r>
              <a:rPr lang="en-US" dirty="0" err="1"/>
              <a:t>بل</a:t>
            </a:r>
            <a:r>
              <a:rPr lang="en-US" dirty="0"/>
              <a:t> </a:t>
            </a:r>
            <a:r>
              <a:rPr lang="en-US" dirty="0" err="1"/>
              <a:t>اپاینټمنټ</a:t>
            </a:r>
            <a:r>
              <a:rPr lang="en-US" dirty="0"/>
              <a:t> </a:t>
            </a:r>
            <a:r>
              <a:rPr lang="en-US" dirty="0" err="1"/>
              <a:t>تنظیم</a:t>
            </a:r>
            <a:r>
              <a:rPr lang="en-US" dirty="0"/>
              <a:t> </a:t>
            </a:r>
            <a:r>
              <a:rPr lang="en-US" dirty="0" err="1"/>
              <a:t>کړي</a:t>
            </a:r>
            <a:r>
              <a:rPr lang="en-US" dirty="0"/>
              <a:t>. </a:t>
            </a:r>
            <a:r>
              <a:rPr lang="en-US" dirty="0" err="1"/>
              <a:t>ښايي</a:t>
            </a:r>
            <a:r>
              <a:rPr lang="en-US" dirty="0"/>
              <a:t> </a:t>
            </a:r>
            <a:r>
              <a:rPr lang="en-US" dirty="0" err="1"/>
              <a:t>هغوی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ځینو</a:t>
            </a:r>
            <a:r>
              <a:rPr lang="en-US" dirty="0"/>
              <a:t> </a:t>
            </a:r>
            <a:r>
              <a:rPr lang="en-US" dirty="0" err="1"/>
              <a:t>نورو</a:t>
            </a:r>
            <a:r>
              <a:rPr lang="en-US" dirty="0"/>
              <a:t> </a:t>
            </a:r>
            <a:r>
              <a:rPr lang="en-US" dirty="0" err="1"/>
              <a:t>معاینو</a:t>
            </a:r>
            <a:r>
              <a:rPr lang="en-US" dirty="0"/>
              <a:t> </a:t>
            </a:r>
            <a:r>
              <a:rPr lang="en-US" dirty="0" err="1"/>
              <a:t>سپارښتنه</a:t>
            </a:r>
            <a:r>
              <a:rPr lang="en-US" dirty="0"/>
              <a:t> </a:t>
            </a:r>
            <a:r>
              <a:rPr lang="en-US" dirty="0" err="1"/>
              <a:t>وکړي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یوه</a:t>
            </a:r>
            <a:r>
              <a:rPr lang="en-US" dirty="0"/>
              <a:t> </a:t>
            </a:r>
            <a:r>
              <a:rPr lang="en-US" dirty="0" err="1"/>
              <a:t>بل</a:t>
            </a:r>
            <a:r>
              <a:rPr lang="en-US" dirty="0"/>
              <a:t> </a:t>
            </a:r>
            <a:r>
              <a:rPr lang="en-US" dirty="0" err="1"/>
              <a:t>ډاکتر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راجع</a:t>
            </a:r>
            <a:r>
              <a:rPr lang="en-US" dirty="0"/>
              <a:t> </a:t>
            </a:r>
            <a:r>
              <a:rPr lang="en-US" dirty="0" err="1"/>
              <a:t>کړي</a:t>
            </a:r>
            <a:r>
              <a:rPr lang="en-US" dirty="0"/>
              <a:t> </a:t>
            </a:r>
            <a:r>
              <a:rPr lang="en-US" dirty="0" err="1"/>
              <a:t>کوم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اندېښنې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برخه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تخصص</a:t>
            </a:r>
            <a:r>
              <a:rPr lang="en-US" dirty="0"/>
              <a:t> </a:t>
            </a:r>
            <a:r>
              <a:rPr lang="en-US" dirty="0" err="1"/>
              <a:t>لري</a:t>
            </a:r>
            <a:r>
              <a:rPr lang="en-US" dirty="0"/>
              <a:t>.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اپاینټمنټ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کارکوونکي</a:t>
            </a:r>
            <a:r>
              <a:rPr lang="en-US" dirty="0"/>
              <a:t> </a:t>
            </a:r>
            <a:r>
              <a:rPr lang="en-US" dirty="0" err="1"/>
              <a:t>لپاره</a:t>
            </a:r>
            <a:r>
              <a:rPr lang="en-US" dirty="0"/>
              <a:t> </a:t>
            </a:r>
            <a:r>
              <a:rPr lang="en-US" dirty="0" err="1"/>
              <a:t>یو</a:t>
            </a:r>
            <a:r>
              <a:rPr lang="en-US" dirty="0"/>
              <a:t> </a:t>
            </a:r>
            <a:r>
              <a:rPr lang="en-US" dirty="0" err="1"/>
              <a:t>مهم</a:t>
            </a:r>
            <a:r>
              <a:rPr lang="en-US" dirty="0"/>
              <a:t> </a:t>
            </a:r>
            <a:r>
              <a:rPr lang="en-US" dirty="0" err="1"/>
              <a:t>وخت</a:t>
            </a:r>
            <a:r>
              <a:rPr lang="en-US" dirty="0"/>
              <a:t> </a:t>
            </a:r>
            <a:r>
              <a:rPr lang="en-US" dirty="0" err="1"/>
              <a:t>دی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خپلو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اړتیاوو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اړه</a:t>
            </a:r>
            <a:r>
              <a:rPr lang="en-US" dirty="0"/>
              <a:t> </a:t>
            </a:r>
            <a:r>
              <a:rPr lang="en-US" dirty="0" err="1"/>
              <a:t>بحث</a:t>
            </a:r>
            <a:r>
              <a:rPr lang="en-US" dirty="0"/>
              <a:t> </a:t>
            </a:r>
            <a:r>
              <a:rPr lang="en-US" dirty="0" err="1"/>
              <a:t>وکړئ</a:t>
            </a:r>
            <a:r>
              <a:rPr lang="en-US" dirty="0"/>
              <a:t>، </a:t>
            </a:r>
            <a:r>
              <a:rPr lang="en-US" dirty="0" err="1"/>
              <a:t>نو</a:t>
            </a:r>
            <a:r>
              <a:rPr lang="en-US" dirty="0"/>
              <a:t> </a:t>
            </a:r>
            <a:r>
              <a:rPr lang="en-US" dirty="0" err="1"/>
              <a:t>که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کور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کوچنی</a:t>
            </a:r>
            <a:r>
              <a:rPr lang="en-US" dirty="0"/>
              <a:t> </a:t>
            </a:r>
            <a:r>
              <a:rPr lang="en-US" dirty="0" err="1"/>
              <a:t>ماشومان</a:t>
            </a:r>
            <a:r>
              <a:rPr lang="en-US" dirty="0"/>
              <a:t> </a:t>
            </a:r>
            <a:r>
              <a:rPr lang="en-US" dirty="0" err="1"/>
              <a:t>لرئ</a:t>
            </a:r>
            <a:r>
              <a:rPr lang="en-US" dirty="0"/>
              <a:t>، </a:t>
            </a:r>
            <a:r>
              <a:rPr lang="en-US" dirty="0" err="1"/>
              <a:t>نو</a:t>
            </a:r>
            <a:r>
              <a:rPr lang="en-US" dirty="0"/>
              <a:t> </a:t>
            </a:r>
            <a:r>
              <a:rPr lang="en-US" dirty="0" err="1"/>
              <a:t>هڅه</a:t>
            </a:r>
            <a:r>
              <a:rPr lang="en-US" dirty="0"/>
              <a:t> </a:t>
            </a:r>
            <a:r>
              <a:rPr lang="en-US" dirty="0" err="1"/>
              <a:t>وکړئ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خپل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اپاینټمنټ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تلو</a:t>
            </a:r>
            <a:r>
              <a:rPr lang="en-US" dirty="0"/>
              <a:t> </a:t>
            </a:r>
            <a:r>
              <a:rPr lang="en-US" dirty="0" err="1"/>
              <a:t>پر</a:t>
            </a:r>
            <a:r>
              <a:rPr lang="en-US" dirty="0"/>
              <a:t> </a:t>
            </a:r>
            <a:r>
              <a:rPr lang="en-US" dirty="0" err="1"/>
              <a:t>مهال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هغو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پالنې</a:t>
            </a:r>
            <a:r>
              <a:rPr lang="en-US" dirty="0"/>
              <a:t> </a:t>
            </a:r>
            <a:r>
              <a:rPr lang="en-US" dirty="0" err="1"/>
              <a:t>لپاره</a:t>
            </a:r>
            <a:r>
              <a:rPr lang="en-US" dirty="0"/>
              <a:t> </a:t>
            </a:r>
            <a:r>
              <a:rPr lang="en-US" dirty="0" err="1"/>
              <a:t>یو</a:t>
            </a:r>
            <a:r>
              <a:rPr lang="en-US" dirty="0"/>
              <a:t> </a:t>
            </a:r>
            <a:r>
              <a:rPr lang="en-US" dirty="0" err="1"/>
              <a:t>څوک</a:t>
            </a:r>
            <a:r>
              <a:rPr lang="en-US" dirty="0"/>
              <a:t> </a:t>
            </a:r>
            <a:r>
              <a:rPr lang="en-US" dirty="0" err="1"/>
              <a:t>وګومارئ</a:t>
            </a:r>
            <a:r>
              <a:rPr lang="en-US" dirty="0"/>
              <a:t>.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  <a:p>
            <a:pPr algn="r"/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ډېرو</a:t>
            </a:r>
            <a:r>
              <a:rPr lang="en-US" dirty="0"/>
              <a:t> </a:t>
            </a:r>
            <a:r>
              <a:rPr lang="en-US" dirty="0" err="1"/>
              <a:t>ښځو</a:t>
            </a:r>
            <a:r>
              <a:rPr lang="en-US" dirty="0"/>
              <a:t> </a:t>
            </a:r>
            <a:r>
              <a:rPr lang="en-US" dirty="0" err="1"/>
              <a:t>لپاره</a:t>
            </a:r>
            <a:r>
              <a:rPr lang="en-US" dirty="0"/>
              <a:t> </a:t>
            </a:r>
            <a:r>
              <a:rPr lang="en-US" dirty="0" err="1"/>
              <a:t>یوه</a:t>
            </a:r>
            <a:r>
              <a:rPr lang="en-US" dirty="0"/>
              <a:t> </a:t>
            </a:r>
            <a:r>
              <a:rPr lang="en-US" dirty="0" err="1"/>
              <a:t>معمولي</a:t>
            </a:r>
            <a:r>
              <a:rPr lang="en-US" dirty="0"/>
              <a:t> </a:t>
            </a:r>
            <a:r>
              <a:rPr lang="en-US" dirty="0" err="1"/>
              <a:t>خبره</a:t>
            </a:r>
            <a:r>
              <a:rPr lang="en-US" dirty="0"/>
              <a:t> </a:t>
            </a:r>
            <a:r>
              <a:rPr lang="en-US" dirty="0" err="1"/>
              <a:t>ده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ښځو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هوساینې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معاینې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درشل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عصبي</a:t>
            </a:r>
            <a:r>
              <a:rPr lang="en-US" dirty="0"/>
              <a:t> </a:t>
            </a:r>
            <a:r>
              <a:rPr lang="en-US" dirty="0" err="1"/>
              <a:t>احساس</a:t>
            </a:r>
            <a:r>
              <a:rPr lang="en-US" dirty="0"/>
              <a:t> </a:t>
            </a:r>
            <a:r>
              <a:rPr lang="en-US" dirty="0" err="1"/>
              <a:t>ولرئ</a:t>
            </a:r>
            <a:r>
              <a:rPr lang="en-US" dirty="0"/>
              <a:t>.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باید</a:t>
            </a:r>
            <a:r>
              <a:rPr lang="en-US" dirty="0"/>
              <a:t> </a:t>
            </a:r>
            <a:r>
              <a:rPr lang="en-US" dirty="0" err="1"/>
              <a:t>خپل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وړاندې</a:t>
            </a:r>
            <a:r>
              <a:rPr lang="en-US" dirty="0"/>
              <a:t> </a:t>
            </a:r>
            <a:r>
              <a:rPr lang="en-US" dirty="0" err="1"/>
              <a:t>کوونکي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وواییی</a:t>
            </a:r>
            <a:r>
              <a:rPr lang="en-US" dirty="0"/>
              <a:t> 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څه</a:t>
            </a:r>
            <a:r>
              <a:rPr lang="en-US" dirty="0"/>
              <a:t> </a:t>
            </a:r>
            <a:r>
              <a:rPr lang="en-US" dirty="0" err="1"/>
              <a:t>ډول</a:t>
            </a:r>
            <a:r>
              <a:rPr lang="en-US" dirty="0"/>
              <a:t> </a:t>
            </a:r>
            <a:r>
              <a:rPr lang="en-US" dirty="0" err="1"/>
              <a:t>احساس</a:t>
            </a:r>
            <a:r>
              <a:rPr lang="en-US" dirty="0"/>
              <a:t> </a:t>
            </a:r>
            <a:r>
              <a:rPr lang="en-US" dirty="0" err="1"/>
              <a:t>لرئ</a:t>
            </a:r>
            <a:r>
              <a:rPr lang="en-US" dirty="0"/>
              <a:t>،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هغوی</a:t>
            </a:r>
            <a:r>
              <a:rPr lang="en-US" dirty="0"/>
              <a:t> </a:t>
            </a:r>
            <a:r>
              <a:rPr lang="en-US" dirty="0" err="1"/>
              <a:t>وکولای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خپل</a:t>
            </a:r>
            <a:r>
              <a:rPr lang="en-US" dirty="0"/>
              <a:t> </a:t>
            </a:r>
            <a:r>
              <a:rPr lang="en-US" dirty="0" err="1"/>
              <a:t>شرایط</a:t>
            </a:r>
            <a:r>
              <a:rPr lang="en-US" dirty="0"/>
              <a:t> </a:t>
            </a:r>
            <a:r>
              <a:rPr lang="en-US" dirty="0" err="1"/>
              <a:t>راحته</a:t>
            </a:r>
            <a:r>
              <a:rPr lang="en-US" dirty="0"/>
              <a:t> </a:t>
            </a:r>
            <a:r>
              <a:rPr lang="en-US" dirty="0" err="1"/>
              <a:t>کړي</a:t>
            </a:r>
            <a:r>
              <a:rPr lang="en-US" dirty="0"/>
              <a:t>.</a:t>
            </a:r>
          </a:p>
          <a:p>
            <a:endParaRPr lang="en-US" dirty="0"/>
          </a:p>
          <a:p>
            <a:pPr algn="r"/>
            <a:r>
              <a:rPr lang="en-US" dirty="0" err="1"/>
              <a:t>په</a:t>
            </a:r>
            <a:r>
              <a:rPr lang="en-US" dirty="0"/>
              <a:t> 3 </a:t>
            </a:r>
            <a:r>
              <a:rPr lang="en-US" dirty="0" err="1"/>
              <a:t>ویډیو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ښځو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هوساینې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معاینې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درشل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دې</a:t>
            </a:r>
            <a:r>
              <a:rPr lang="en-US" dirty="0"/>
              <a:t> </a:t>
            </a:r>
            <a:r>
              <a:rPr lang="en-US" dirty="0" err="1"/>
              <a:t>اړه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څه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پېښ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تفصیل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خبرې</a:t>
            </a:r>
            <a:r>
              <a:rPr lang="en-US" dirty="0"/>
              <a:t> </a:t>
            </a:r>
            <a:r>
              <a:rPr lang="en-US" dirty="0" err="1"/>
              <a:t>وکړو</a:t>
            </a:r>
            <a:r>
              <a:rPr lang="en-US" dirty="0"/>
              <a:t>. </a:t>
            </a:r>
            <a:r>
              <a:rPr lang="en-US" dirty="0" err="1"/>
              <a:t>مننه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ویډیو</a:t>
            </a:r>
            <a:r>
              <a:rPr lang="en-US" dirty="0"/>
              <a:t> </a:t>
            </a:r>
            <a:r>
              <a:rPr lang="en-US" dirty="0" err="1"/>
              <a:t>مو</a:t>
            </a:r>
            <a:r>
              <a:rPr lang="en-US" dirty="0"/>
              <a:t> </a:t>
            </a:r>
            <a:r>
              <a:rPr lang="en-US" dirty="0" err="1"/>
              <a:t>وکتله</a:t>
            </a:r>
            <a:r>
              <a:rPr lang="en-US" dirty="0"/>
              <a:t>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  <a:p>
            <a:endParaRPr dirty="0"/>
          </a:p>
          <a:p>
            <a:endParaRPr dirty="0"/>
          </a:p>
          <a:p>
            <a:pPr algn="r"/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متحده</a:t>
            </a:r>
            <a:r>
              <a:rPr lang="en-US" dirty="0"/>
              <a:t> </a:t>
            </a:r>
            <a:r>
              <a:rPr lang="en-US" dirty="0" err="1"/>
              <a:t>ایالاتو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، </a:t>
            </a:r>
            <a:r>
              <a:rPr lang="en-US" dirty="0" err="1"/>
              <a:t>ټول</a:t>
            </a:r>
            <a:r>
              <a:rPr lang="en-US" dirty="0"/>
              <a:t> </a:t>
            </a:r>
            <a:r>
              <a:rPr lang="en-US" dirty="0" err="1"/>
              <a:t>خلک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ناروغانو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توګه</a:t>
            </a:r>
            <a:r>
              <a:rPr lang="en-US" dirty="0"/>
              <a:t> </a:t>
            </a:r>
            <a:r>
              <a:rPr lang="en-US" dirty="0" err="1"/>
              <a:t>مهم</a:t>
            </a:r>
            <a:r>
              <a:rPr lang="en-US" dirty="0"/>
              <a:t> </a:t>
            </a:r>
            <a:r>
              <a:rPr lang="en-US" dirty="0" err="1"/>
              <a:t>حقونه</a:t>
            </a:r>
            <a:r>
              <a:rPr lang="en-US" dirty="0"/>
              <a:t> </a:t>
            </a:r>
            <a:r>
              <a:rPr lang="en-US" dirty="0" err="1"/>
              <a:t>لري</a:t>
            </a:r>
            <a:r>
              <a:rPr lang="en-US" dirty="0"/>
              <a:t>. </a:t>
            </a:r>
            <a:r>
              <a:rPr lang="en-US" dirty="0" err="1"/>
              <a:t>ځینې</a:t>
            </a:r>
            <a:r>
              <a:rPr lang="en-US" dirty="0"/>
              <a:t> </a:t>
            </a:r>
            <a:r>
              <a:rPr lang="en-US" dirty="0" err="1"/>
              <a:t>داحقونه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متحده</a:t>
            </a:r>
            <a:r>
              <a:rPr lang="en-US" dirty="0"/>
              <a:t> </a:t>
            </a:r>
            <a:r>
              <a:rPr lang="en-US" dirty="0" err="1"/>
              <a:t>ایالاتو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قوانینو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مخې</a:t>
            </a:r>
            <a:r>
              <a:rPr lang="en-US" dirty="0"/>
              <a:t> </a:t>
            </a:r>
            <a:r>
              <a:rPr lang="en-US" dirty="0" err="1"/>
              <a:t>تضمین</a:t>
            </a:r>
            <a:r>
              <a:rPr lang="en-US" dirty="0"/>
              <a:t> </a:t>
            </a:r>
            <a:r>
              <a:rPr lang="en-US" dirty="0" err="1"/>
              <a:t>شوي</a:t>
            </a:r>
            <a:r>
              <a:rPr lang="en-US" dirty="0"/>
              <a:t> </a:t>
            </a:r>
            <a:r>
              <a:rPr lang="en-US" dirty="0" err="1"/>
              <a:t>دي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  <a:p>
            <a:endParaRPr dirty="0"/>
          </a:p>
          <a:p>
            <a:pPr algn="r"/>
            <a:endParaRPr dirty="0"/>
          </a:p>
          <a:p>
            <a:pPr algn="r"/>
            <a:r>
              <a:rPr lang="en-US" dirty="0" err="1"/>
              <a:t>دلته</a:t>
            </a:r>
            <a:r>
              <a:rPr lang="en-US" dirty="0"/>
              <a:t> </a:t>
            </a:r>
            <a:r>
              <a:rPr lang="en-US" dirty="0" err="1"/>
              <a:t>ځینې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حقونه</a:t>
            </a:r>
            <a:r>
              <a:rPr lang="en-US" dirty="0"/>
              <a:t> </a:t>
            </a:r>
            <a:r>
              <a:rPr lang="en-US" dirty="0" err="1"/>
              <a:t>دي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اړه</a:t>
            </a:r>
            <a:r>
              <a:rPr lang="en-US" dirty="0"/>
              <a:t> </a:t>
            </a:r>
            <a:r>
              <a:rPr lang="en-US" dirty="0" err="1"/>
              <a:t>یې</a:t>
            </a:r>
            <a:r>
              <a:rPr lang="en-US" dirty="0"/>
              <a:t> </a:t>
            </a:r>
            <a:r>
              <a:rPr lang="en-US" dirty="0" err="1"/>
              <a:t>پوهېدل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ښځو</a:t>
            </a:r>
            <a:r>
              <a:rPr lang="en-US" dirty="0"/>
              <a:t> </a:t>
            </a:r>
            <a:r>
              <a:rPr lang="en-US" dirty="0" err="1"/>
              <a:t>لپاره</a:t>
            </a:r>
            <a:r>
              <a:rPr lang="en-US" dirty="0"/>
              <a:t> </a:t>
            </a:r>
            <a:r>
              <a:rPr lang="en-US" dirty="0" err="1"/>
              <a:t>مهم</a:t>
            </a:r>
            <a:r>
              <a:rPr lang="en-US" dirty="0"/>
              <a:t> </a:t>
            </a:r>
            <a:r>
              <a:rPr lang="en-US" dirty="0" err="1"/>
              <a:t>دي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algn="ctr"/>
            <a:endParaRPr dirty="0"/>
          </a:p>
          <a:p>
            <a:pPr algn="r"/>
            <a:r>
              <a:rPr lang="en-US" dirty="0" err="1"/>
              <a:t>ټول</a:t>
            </a:r>
            <a:r>
              <a:rPr lang="en-US" dirty="0"/>
              <a:t> </a:t>
            </a:r>
            <a:r>
              <a:rPr lang="en-US" dirty="0" err="1"/>
              <a:t>ناروغان</a:t>
            </a:r>
            <a:r>
              <a:rPr lang="en-US" dirty="0"/>
              <a:t> </a:t>
            </a:r>
            <a:r>
              <a:rPr lang="en-US" dirty="0" err="1"/>
              <a:t>حق</a:t>
            </a:r>
            <a:r>
              <a:rPr lang="en-US" dirty="0"/>
              <a:t> </a:t>
            </a:r>
            <a:r>
              <a:rPr lang="en-US" dirty="0" err="1"/>
              <a:t>لري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وقار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درنښت</a:t>
            </a:r>
            <a:r>
              <a:rPr lang="en-US" dirty="0"/>
              <a:t> </a:t>
            </a:r>
            <a:r>
              <a:rPr lang="en-US" dirty="0" err="1"/>
              <a:t>چلند</a:t>
            </a:r>
            <a:r>
              <a:rPr lang="en-US" dirty="0"/>
              <a:t> </a:t>
            </a:r>
            <a:r>
              <a:rPr lang="en-US" dirty="0" err="1"/>
              <a:t>ورسره</a:t>
            </a:r>
            <a:r>
              <a:rPr lang="en-US" dirty="0"/>
              <a:t> </a:t>
            </a:r>
            <a:r>
              <a:rPr lang="en-US" dirty="0" err="1"/>
              <a:t>وشي</a:t>
            </a:r>
            <a:r>
              <a:rPr lang="en-US" dirty="0"/>
              <a:t>.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باید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کوم</a:t>
            </a:r>
            <a:r>
              <a:rPr lang="en-US" dirty="0"/>
              <a:t> </a:t>
            </a:r>
            <a:r>
              <a:rPr lang="en-US" dirty="0" err="1"/>
              <a:t>دلیل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مخې</a:t>
            </a:r>
            <a:r>
              <a:rPr lang="en-US" dirty="0"/>
              <a:t> </a:t>
            </a:r>
            <a:r>
              <a:rPr lang="en-US" dirty="0" err="1"/>
              <a:t>تبعیض</a:t>
            </a:r>
            <a:r>
              <a:rPr lang="en-US" dirty="0"/>
              <a:t> </a:t>
            </a:r>
            <a:r>
              <a:rPr lang="en-US" dirty="0" err="1"/>
              <a:t>وشي</a:t>
            </a:r>
            <a:r>
              <a:rPr lang="en-US" dirty="0"/>
              <a:t>،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هغو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نژاد</a:t>
            </a:r>
            <a:r>
              <a:rPr lang="en-US" dirty="0"/>
              <a:t>، </a:t>
            </a:r>
            <a:r>
              <a:rPr lang="en-US" dirty="0" err="1"/>
              <a:t>مذهب</a:t>
            </a:r>
            <a:r>
              <a:rPr lang="en-US" dirty="0"/>
              <a:t>، </a:t>
            </a:r>
            <a:r>
              <a:rPr lang="en-US" dirty="0" err="1"/>
              <a:t>جنسیت</a:t>
            </a:r>
            <a:r>
              <a:rPr lang="en-US" dirty="0"/>
              <a:t>، </a:t>
            </a:r>
            <a:r>
              <a:rPr lang="en-US" dirty="0" err="1"/>
              <a:t>قومیت</a:t>
            </a:r>
            <a:r>
              <a:rPr lang="en-US" dirty="0"/>
              <a:t>، </a:t>
            </a:r>
            <a:r>
              <a:rPr lang="en-US" dirty="0" err="1"/>
              <a:t>جنسي</a:t>
            </a:r>
            <a:r>
              <a:rPr lang="en-US" dirty="0"/>
              <a:t> </a:t>
            </a:r>
            <a:r>
              <a:rPr lang="en-US" dirty="0" err="1"/>
              <a:t>میلان</a:t>
            </a:r>
            <a:r>
              <a:rPr lang="en-US" dirty="0"/>
              <a:t>، </a:t>
            </a:r>
            <a:r>
              <a:rPr lang="en-US" dirty="0" err="1"/>
              <a:t>اصلي</a:t>
            </a:r>
            <a:r>
              <a:rPr lang="en-US" dirty="0"/>
              <a:t> </a:t>
            </a:r>
            <a:r>
              <a:rPr lang="en-US" dirty="0" err="1"/>
              <a:t>هېواد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نور</a:t>
            </a:r>
            <a:r>
              <a:rPr lang="en-US" dirty="0"/>
              <a:t> </a:t>
            </a:r>
            <a:r>
              <a:rPr lang="en-US" dirty="0" err="1"/>
              <a:t>زیات</a:t>
            </a:r>
            <a:r>
              <a:rPr lang="en-US" dirty="0"/>
              <a:t> </a:t>
            </a:r>
            <a:r>
              <a:rPr lang="en-US" dirty="0" err="1"/>
              <a:t>شاملیږي</a:t>
            </a:r>
            <a:r>
              <a:rPr lang="en-US" dirty="0"/>
              <a:t>. </a:t>
            </a:r>
            <a:r>
              <a:rPr lang="en-US" dirty="0" err="1"/>
              <a:t>که</a:t>
            </a:r>
            <a:r>
              <a:rPr lang="en-US" dirty="0"/>
              <a:t> </a:t>
            </a:r>
            <a:r>
              <a:rPr lang="en-US" dirty="0" err="1"/>
              <a:t>چېرې</a:t>
            </a:r>
            <a:r>
              <a:rPr lang="en-US" dirty="0"/>
              <a:t> </a:t>
            </a:r>
            <a:r>
              <a:rPr lang="en-US" dirty="0" err="1"/>
              <a:t>احساس</a:t>
            </a:r>
            <a:r>
              <a:rPr lang="en-US" dirty="0"/>
              <a:t> </a:t>
            </a:r>
            <a:r>
              <a:rPr lang="en-US" dirty="0" err="1"/>
              <a:t>کوئ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وقار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درنښت</a:t>
            </a:r>
            <a:r>
              <a:rPr lang="en-US" dirty="0"/>
              <a:t> </a:t>
            </a:r>
            <a:r>
              <a:rPr lang="en-US" dirty="0" err="1"/>
              <a:t>چلند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کېږي</a:t>
            </a:r>
            <a:r>
              <a:rPr lang="en-US" dirty="0"/>
              <a:t>،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تبعیض</a:t>
            </a:r>
            <a:r>
              <a:rPr lang="en-US" dirty="0"/>
              <a:t> </a:t>
            </a:r>
            <a:r>
              <a:rPr lang="en-US" dirty="0" err="1"/>
              <a:t>کېږي</a:t>
            </a:r>
            <a:r>
              <a:rPr lang="en-US" dirty="0"/>
              <a:t>، </a:t>
            </a:r>
            <a:r>
              <a:rPr lang="en-US" dirty="0" err="1"/>
              <a:t>نو</a:t>
            </a:r>
            <a:r>
              <a:rPr lang="en-US" dirty="0"/>
              <a:t> </a:t>
            </a:r>
            <a:r>
              <a:rPr lang="en-US" dirty="0" err="1"/>
              <a:t>کولای</a:t>
            </a:r>
            <a:r>
              <a:rPr lang="en-US" dirty="0"/>
              <a:t> </a:t>
            </a:r>
            <a:r>
              <a:rPr lang="en-US" dirty="0" err="1"/>
              <a:t>شئ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کلینیک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روغتون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شکایت</a:t>
            </a:r>
            <a:r>
              <a:rPr lang="en-US" dirty="0"/>
              <a:t> </a:t>
            </a:r>
            <a:r>
              <a:rPr lang="en-US" dirty="0" err="1"/>
              <a:t>وکړئ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څېړنه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وشي</a:t>
            </a:r>
            <a:r>
              <a:rPr lang="en-US" dirty="0"/>
              <a:t>.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خپل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شوي</a:t>
            </a:r>
            <a:r>
              <a:rPr lang="en-US" dirty="0"/>
              <a:t> </a:t>
            </a:r>
            <a:r>
              <a:rPr lang="en-US" dirty="0" err="1"/>
              <a:t>شکایت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امله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هېڅکله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څخه</a:t>
            </a:r>
            <a:r>
              <a:rPr lang="en-US" dirty="0"/>
              <a:t> </a:t>
            </a:r>
            <a:r>
              <a:rPr lang="en-US" dirty="0" err="1"/>
              <a:t>غچ</a:t>
            </a:r>
            <a:r>
              <a:rPr lang="en-US" dirty="0"/>
              <a:t> </a:t>
            </a:r>
            <a:r>
              <a:rPr lang="en-US" dirty="0" err="1"/>
              <a:t>وا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خیستل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لږ</a:t>
            </a:r>
            <a:r>
              <a:rPr lang="en-US" dirty="0"/>
              <a:t> </a:t>
            </a:r>
            <a:r>
              <a:rPr lang="en-US" dirty="0" err="1"/>
              <a:t>طبي</a:t>
            </a:r>
            <a:r>
              <a:rPr lang="en-US" dirty="0"/>
              <a:t>  </a:t>
            </a:r>
            <a:r>
              <a:rPr lang="en-US" dirty="0" err="1"/>
              <a:t>پاملرنی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لاسه</a:t>
            </a:r>
            <a:r>
              <a:rPr lang="en-US" dirty="0"/>
              <a:t> </a:t>
            </a:r>
            <a:r>
              <a:rPr lang="en-US" dirty="0" err="1"/>
              <a:t>کړئ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algn="r"/>
            <a:r>
              <a:rPr lang="en-US" dirty="0" err="1"/>
              <a:t>ټول</a:t>
            </a:r>
            <a:r>
              <a:rPr lang="en-US" dirty="0"/>
              <a:t> </a:t>
            </a:r>
            <a:r>
              <a:rPr lang="en-US" dirty="0" err="1"/>
              <a:t>ناروغان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خصوصي</a:t>
            </a:r>
            <a:r>
              <a:rPr lang="en-US" dirty="0"/>
              <a:t> </a:t>
            </a:r>
            <a:r>
              <a:rPr lang="en-US" dirty="0" err="1"/>
              <a:t>حریم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محرمیت</a:t>
            </a:r>
            <a:r>
              <a:rPr lang="en-US" dirty="0"/>
              <a:t> </a:t>
            </a:r>
            <a:r>
              <a:rPr lang="en-US" dirty="0" err="1"/>
              <a:t>حق</a:t>
            </a:r>
            <a:r>
              <a:rPr lang="en-US" dirty="0"/>
              <a:t> </a:t>
            </a:r>
            <a:r>
              <a:rPr lang="en-US" dirty="0" err="1"/>
              <a:t>لري</a:t>
            </a:r>
            <a:r>
              <a:rPr lang="en-US" dirty="0"/>
              <a:t>.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دې</a:t>
            </a:r>
            <a:r>
              <a:rPr lang="en-US" dirty="0"/>
              <a:t> </a:t>
            </a:r>
            <a:r>
              <a:rPr lang="en-US" dirty="0" err="1"/>
              <a:t>معنی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معلومات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خوندي</a:t>
            </a:r>
            <a:r>
              <a:rPr lang="en-US" dirty="0"/>
              <a:t> </a:t>
            </a:r>
            <a:r>
              <a:rPr lang="en-US" dirty="0" err="1"/>
              <a:t>وساتل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اجازې</a:t>
            </a:r>
            <a:r>
              <a:rPr lang="en-US" dirty="0"/>
              <a:t> </a:t>
            </a:r>
            <a:r>
              <a:rPr lang="en-US" dirty="0" err="1"/>
              <a:t>پرته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هېچا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شریک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خپاره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.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دې</a:t>
            </a:r>
            <a:r>
              <a:rPr lang="en-US" dirty="0"/>
              <a:t> </a:t>
            </a:r>
            <a:r>
              <a:rPr lang="en-US" dirty="0" err="1"/>
              <a:t>معنی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معلومات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مېړه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کورنۍ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غړو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ګډون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هېچا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شریک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، </a:t>
            </a:r>
            <a:r>
              <a:rPr lang="en-US" dirty="0" err="1"/>
              <a:t>مګر</a:t>
            </a:r>
            <a:r>
              <a:rPr lang="en-US" dirty="0"/>
              <a:t>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ووایاست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هو</a:t>
            </a:r>
            <a:r>
              <a:rPr lang="en-US" dirty="0"/>
              <a:t> </a:t>
            </a:r>
            <a:r>
              <a:rPr lang="en-US" dirty="0" err="1"/>
              <a:t>شریک</a:t>
            </a:r>
            <a:r>
              <a:rPr lang="en-US" dirty="0"/>
              <a:t> </a:t>
            </a:r>
            <a:r>
              <a:rPr lang="en-US" dirty="0" err="1"/>
              <a:t>کولی</a:t>
            </a:r>
            <a:r>
              <a:rPr lang="en-US" dirty="0"/>
              <a:t> </a:t>
            </a:r>
            <a:r>
              <a:rPr lang="en-US" dirty="0" err="1"/>
              <a:t>یی</a:t>
            </a:r>
            <a:r>
              <a:rPr lang="en-US" dirty="0"/>
              <a:t> </a:t>
            </a:r>
            <a:r>
              <a:rPr lang="en-US" dirty="0" err="1"/>
              <a:t>شی</a:t>
            </a:r>
            <a:r>
              <a:rPr lang="en-US" dirty="0"/>
              <a:t>. </a:t>
            </a:r>
            <a:r>
              <a:rPr lang="en-US" dirty="0" err="1"/>
              <a:t>طبي</a:t>
            </a:r>
            <a:r>
              <a:rPr lang="en-US" dirty="0"/>
              <a:t> </a:t>
            </a:r>
            <a:r>
              <a:rPr lang="en-US" dirty="0" err="1"/>
              <a:t>کارکوونکي</a:t>
            </a:r>
            <a:r>
              <a:rPr lang="en-US" dirty="0"/>
              <a:t> </a:t>
            </a:r>
            <a:r>
              <a:rPr lang="en-US" dirty="0" err="1"/>
              <a:t>خصوصي</a:t>
            </a:r>
            <a:r>
              <a:rPr lang="en-US" dirty="0"/>
              <a:t> </a:t>
            </a:r>
            <a:r>
              <a:rPr lang="en-US" dirty="0" err="1"/>
              <a:t>حریم</a:t>
            </a:r>
            <a:r>
              <a:rPr lang="en-US" dirty="0"/>
              <a:t>  </a:t>
            </a:r>
            <a:r>
              <a:rPr lang="en-US" dirty="0" err="1"/>
              <a:t>دومره</a:t>
            </a:r>
            <a:r>
              <a:rPr lang="en-US" dirty="0"/>
              <a:t> </a:t>
            </a:r>
            <a:r>
              <a:rPr lang="en-US" dirty="0" err="1"/>
              <a:t>جدي</a:t>
            </a:r>
            <a:r>
              <a:rPr lang="en-US" dirty="0"/>
              <a:t> </a:t>
            </a:r>
            <a:r>
              <a:rPr lang="en-US" dirty="0" err="1"/>
              <a:t>نیسي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ان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اجازې</a:t>
            </a:r>
            <a:r>
              <a:rPr lang="en-US" dirty="0"/>
              <a:t> </a:t>
            </a:r>
            <a:r>
              <a:rPr lang="en-US" dirty="0" err="1"/>
              <a:t>پرته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تلیفون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مفصل</a:t>
            </a:r>
            <a:r>
              <a:rPr lang="en-US" dirty="0"/>
              <a:t> </a:t>
            </a:r>
            <a:r>
              <a:rPr lang="en-US" dirty="0" err="1"/>
              <a:t>پیغامونه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لیږي</a:t>
            </a:r>
            <a:r>
              <a:rPr lang="en-US" dirty="0"/>
              <a:t>، </a:t>
            </a:r>
            <a:r>
              <a:rPr lang="en-US" dirty="0" err="1"/>
              <a:t>ځکه</a:t>
            </a:r>
            <a:r>
              <a:rPr lang="en-US" dirty="0"/>
              <a:t> </a:t>
            </a:r>
            <a:r>
              <a:rPr lang="en-US" dirty="0" err="1"/>
              <a:t>ښايي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کوم</a:t>
            </a:r>
            <a:r>
              <a:rPr lang="en-US" dirty="0"/>
              <a:t> </a:t>
            </a:r>
            <a:r>
              <a:rPr lang="en-US" dirty="0" err="1"/>
              <a:t>بل</a:t>
            </a:r>
            <a:r>
              <a:rPr lang="en-US" dirty="0"/>
              <a:t> </a:t>
            </a:r>
            <a:r>
              <a:rPr lang="en-US" dirty="0" err="1"/>
              <a:t>کس</a:t>
            </a:r>
            <a:r>
              <a:rPr lang="en-US" dirty="0"/>
              <a:t> </a:t>
            </a:r>
            <a:r>
              <a:rPr lang="en-US" dirty="0" err="1"/>
              <a:t>واوري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algn="r"/>
            <a:r>
              <a:rPr lang="en-US" dirty="0"/>
              <a:t> </a:t>
            </a:r>
            <a:r>
              <a:rPr lang="en-US" dirty="0" err="1"/>
              <a:t>کیدای</a:t>
            </a:r>
            <a:r>
              <a:rPr lang="en-US" dirty="0"/>
              <a:t> </a:t>
            </a:r>
            <a:r>
              <a:rPr lang="en-US" dirty="0" err="1"/>
              <a:t>شی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څخه</a:t>
            </a:r>
            <a:r>
              <a:rPr lang="en-US" dirty="0"/>
              <a:t> </a:t>
            </a:r>
            <a:r>
              <a:rPr lang="en-US" dirty="0" err="1"/>
              <a:t>وغوښتل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معلوماتو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انتشار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نوم</a:t>
            </a:r>
            <a:r>
              <a:rPr lang="en-US" dirty="0"/>
              <a:t> </a:t>
            </a:r>
            <a:r>
              <a:rPr lang="en-US" dirty="0" err="1"/>
              <a:t>فورمه</a:t>
            </a:r>
            <a:r>
              <a:rPr lang="en-US" dirty="0"/>
              <a:t> </a:t>
            </a:r>
            <a:r>
              <a:rPr lang="en-US" dirty="0" err="1"/>
              <a:t>ډکه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لاسلیک</a:t>
            </a:r>
            <a:r>
              <a:rPr lang="en-US" dirty="0"/>
              <a:t> </a:t>
            </a:r>
            <a:r>
              <a:rPr lang="en-US" dirty="0" err="1"/>
              <a:t>کړئ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وښیي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یو</a:t>
            </a:r>
            <a:r>
              <a:rPr lang="en-US" dirty="0"/>
              <a:t> </a:t>
            </a:r>
            <a:r>
              <a:rPr lang="en-US" dirty="0" err="1"/>
              <a:t>بل</a:t>
            </a:r>
            <a:r>
              <a:rPr lang="en-US" dirty="0"/>
              <a:t> </a:t>
            </a:r>
            <a:r>
              <a:rPr lang="en-US" dirty="0" err="1"/>
              <a:t>کس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اجازه</a:t>
            </a:r>
            <a:r>
              <a:rPr lang="en-US" dirty="0"/>
              <a:t> </a:t>
            </a:r>
            <a:r>
              <a:rPr lang="en-US" dirty="0" err="1"/>
              <a:t>ورکوئ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روغتیا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اړه</a:t>
            </a:r>
            <a:r>
              <a:rPr lang="en-US" dirty="0"/>
              <a:t> </a:t>
            </a:r>
            <a:r>
              <a:rPr lang="en-US" dirty="0" err="1"/>
              <a:t>پوه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.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معلوماتو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انتشار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فورمه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،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کولای</a:t>
            </a:r>
            <a:r>
              <a:rPr lang="en-US" dirty="0"/>
              <a:t> </a:t>
            </a:r>
            <a:r>
              <a:rPr lang="en-US" dirty="0" err="1"/>
              <a:t>شئ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ځینو</a:t>
            </a:r>
            <a:r>
              <a:rPr lang="en-US" dirty="0"/>
              <a:t> </a:t>
            </a:r>
            <a:r>
              <a:rPr lang="en-US" dirty="0" err="1"/>
              <a:t>مشخصو</a:t>
            </a:r>
            <a:r>
              <a:rPr lang="en-US" dirty="0"/>
              <a:t> </a:t>
            </a:r>
            <a:r>
              <a:rPr lang="en-US" dirty="0" err="1"/>
              <a:t>معلوماتو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شریکولو</a:t>
            </a:r>
            <a:r>
              <a:rPr lang="en-US" dirty="0"/>
              <a:t> </a:t>
            </a:r>
            <a:r>
              <a:rPr lang="en-US" dirty="0" err="1"/>
              <a:t>اجازه</a:t>
            </a:r>
            <a:r>
              <a:rPr lang="en-US" dirty="0"/>
              <a:t> </a:t>
            </a:r>
            <a:r>
              <a:rPr lang="en-US" dirty="0" err="1"/>
              <a:t>ورکړئ</a:t>
            </a:r>
            <a:r>
              <a:rPr lang="en-US" dirty="0"/>
              <a:t> </a:t>
            </a:r>
            <a:r>
              <a:rPr lang="en-US" dirty="0" err="1"/>
              <a:t>خو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نورو</a:t>
            </a:r>
            <a:r>
              <a:rPr lang="en-US" dirty="0"/>
              <a:t> </a:t>
            </a:r>
            <a:r>
              <a:rPr lang="en-US" dirty="0" err="1"/>
              <a:t>معلوماتو</a:t>
            </a:r>
            <a:r>
              <a:rPr lang="en-US" dirty="0"/>
              <a:t> </a:t>
            </a:r>
            <a:r>
              <a:rPr lang="en-US" dirty="0" err="1"/>
              <a:t>انتشار</a:t>
            </a:r>
            <a:r>
              <a:rPr lang="en-US" dirty="0"/>
              <a:t> </a:t>
            </a:r>
            <a:r>
              <a:rPr lang="en-US" dirty="0" err="1"/>
              <a:t>بیا</a:t>
            </a:r>
            <a:r>
              <a:rPr lang="en-US" dirty="0"/>
              <a:t> </a:t>
            </a:r>
            <a:r>
              <a:rPr lang="en-US" dirty="0" err="1"/>
              <a:t>رد</a:t>
            </a:r>
            <a:r>
              <a:rPr lang="en-US" dirty="0"/>
              <a:t> </a:t>
            </a:r>
            <a:r>
              <a:rPr lang="en-US" dirty="0" err="1"/>
              <a:t>کړئ</a:t>
            </a:r>
            <a:r>
              <a:rPr lang="en-US" dirty="0"/>
              <a:t>. </a:t>
            </a:r>
            <a:r>
              <a:rPr lang="en-US" dirty="0" err="1"/>
              <a:t>د</a:t>
            </a:r>
            <a:r>
              <a:rPr lang="en-US" dirty="0"/>
              <a:t>  </a:t>
            </a:r>
            <a:r>
              <a:rPr lang="en-US" dirty="0" err="1"/>
              <a:t>مثالپه</a:t>
            </a:r>
            <a:r>
              <a:rPr lang="en-US" dirty="0"/>
              <a:t> </a:t>
            </a:r>
            <a:r>
              <a:rPr lang="en-US" dirty="0" err="1"/>
              <a:t>توګه</a:t>
            </a:r>
            <a:r>
              <a:rPr lang="en-US" dirty="0"/>
              <a:t>،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کولای</a:t>
            </a:r>
            <a:r>
              <a:rPr lang="en-US" dirty="0"/>
              <a:t> </a:t>
            </a:r>
            <a:r>
              <a:rPr lang="en-US" dirty="0" err="1"/>
              <a:t>شئ</a:t>
            </a:r>
            <a:r>
              <a:rPr lang="en-US" dirty="0"/>
              <a:t> </a:t>
            </a:r>
            <a:r>
              <a:rPr lang="en-US" dirty="0" err="1"/>
              <a:t>ووایاست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سمه</a:t>
            </a:r>
            <a:r>
              <a:rPr lang="en-US" dirty="0"/>
              <a:t> </a:t>
            </a:r>
            <a:r>
              <a:rPr lang="en-US" dirty="0" err="1"/>
              <a:t>ده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یو</a:t>
            </a:r>
            <a:r>
              <a:rPr lang="en-US" dirty="0"/>
              <a:t> </a:t>
            </a:r>
            <a:r>
              <a:rPr lang="en-US" dirty="0" err="1"/>
              <a:t>څوک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اپاینټمنټ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اړه</a:t>
            </a:r>
            <a:r>
              <a:rPr lang="en-US" dirty="0"/>
              <a:t> </a:t>
            </a:r>
            <a:r>
              <a:rPr lang="en-US" dirty="0" err="1"/>
              <a:t>پوه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، </a:t>
            </a:r>
            <a:r>
              <a:rPr lang="en-US" dirty="0" err="1"/>
              <a:t>خو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غواړئ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هغوی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یوې</a:t>
            </a:r>
            <a:r>
              <a:rPr lang="en-US" dirty="0"/>
              <a:t> </a:t>
            </a:r>
            <a:r>
              <a:rPr lang="en-US" dirty="0" err="1"/>
              <a:t>معاینې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طبي</a:t>
            </a:r>
            <a:r>
              <a:rPr lang="en-US" dirty="0"/>
              <a:t> </a:t>
            </a:r>
            <a:r>
              <a:rPr lang="en-US" dirty="0" err="1"/>
              <a:t>ټیسټ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پایلو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اړه</a:t>
            </a:r>
            <a:r>
              <a:rPr lang="en-US" dirty="0"/>
              <a:t> </a:t>
            </a:r>
            <a:r>
              <a:rPr lang="en-US" dirty="0" err="1"/>
              <a:t>پوه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.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هر</a:t>
            </a:r>
            <a:r>
              <a:rPr lang="en-US" dirty="0"/>
              <a:t> </a:t>
            </a:r>
            <a:r>
              <a:rPr lang="en-US" dirty="0" err="1"/>
              <a:t>وخت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هر</a:t>
            </a:r>
            <a:r>
              <a:rPr lang="en-US" dirty="0"/>
              <a:t> </a:t>
            </a:r>
            <a:r>
              <a:rPr lang="en-US" dirty="0" err="1"/>
              <a:t>دلیل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مخې</a:t>
            </a:r>
            <a:r>
              <a:rPr lang="en-US" dirty="0"/>
              <a:t> </a:t>
            </a:r>
            <a:r>
              <a:rPr lang="en-US" dirty="0" err="1"/>
              <a:t>کولای</a:t>
            </a:r>
            <a:r>
              <a:rPr lang="en-US" dirty="0"/>
              <a:t> </a:t>
            </a:r>
            <a:r>
              <a:rPr lang="en-US" dirty="0" err="1"/>
              <a:t>شئ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لاسلیک</a:t>
            </a:r>
            <a:r>
              <a:rPr lang="en-US" dirty="0"/>
              <a:t> </a:t>
            </a:r>
            <a:r>
              <a:rPr lang="en-US" dirty="0" err="1"/>
              <a:t>شوی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معلوماتو</a:t>
            </a:r>
            <a:r>
              <a:rPr lang="en-US" dirty="0"/>
              <a:t> </a:t>
            </a:r>
            <a:r>
              <a:rPr lang="en-US" dirty="0" err="1"/>
              <a:t>انتشار</a:t>
            </a:r>
            <a:r>
              <a:rPr lang="en-US" dirty="0"/>
              <a:t> </a:t>
            </a:r>
            <a:r>
              <a:rPr lang="en-US" dirty="0" err="1"/>
              <a:t>فسخه</a:t>
            </a:r>
            <a:r>
              <a:rPr lang="en-US" dirty="0"/>
              <a:t> </a:t>
            </a:r>
            <a:r>
              <a:rPr lang="en-US" dirty="0" err="1"/>
              <a:t>کړئ</a:t>
            </a:r>
            <a:r>
              <a:rPr lang="en-US" dirty="0"/>
              <a:t>.</a:t>
            </a:r>
          </a:p>
          <a:p>
            <a:endParaRPr lang="en-US" dirty="0"/>
          </a:p>
          <a:p>
            <a:pPr algn="r"/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ټول</a:t>
            </a:r>
            <a:r>
              <a:rPr lang="en-US" dirty="0"/>
              <a:t> </a:t>
            </a:r>
            <a:r>
              <a:rPr lang="en-US" dirty="0" err="1"/>
              <a:t>ناروغان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محرمیت</a:t>
            </a:r>
            <a:r>
              <a:rPr lang="en-US" dirty="0"/>
              <a:t> </a:t>
            </a:r>
            <a:r>
              <a:rPr lang="en-US" dirty="0" err="1"/>
              <a:t>حق</a:t>
            </a:r>
            <a:r>
              <a:rPr lang="en-US" dirty="0"/>
              <a:t> </a:t>
            </a:r>
            <a:r>
              <a:rPr lang="en-US" dirty="0" err="1"/>
              <a:t>لري</a:t>
            </a:r>
            <a:r>
              <a:rPr lang="en-US" dirty="0"/>
              <a:t>، </a:t>
            </a:r>
            <a:r>
              <a:rPr lang="en-US" dirty="0" err="1"/>
              <a:t>نو</a:t>
            </a:r>
            <a:r>
              <a:rPr lang="en-US" dirty="0"/>
              <a:t> </a:t>
            </a:r>
            <a:r>
              <a:rPr lang="en-US" dirty="0" err="1"/>
              <a:t>طبي</a:t>
            </a:r>
            <a:r>
              <a:rPr lang="en-US" dirty="0"/>
              <a:t> </a:t>
            </a:r>
            <a:r>
              <a:rPr lang="en-US" dirty="0" err="1"/>
              <a:t>کارکوونکي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وغواړي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ناروغانو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خصوصي</a:t>
            </a:r>
            <a:r>
              <a:rPr lang="en-US" dirty="0"/>
              <a:t> </a:t>
            </a:r>
            <a:r>
              <a:rPr lang="en-US" dirty="0" err="1"/>
              <a:t>توګه</a:t>
            </a:r>
            <a:r>
              <a:rPr lang="en-US" dirty="0"/>
              <a:t> </a:t>
            </a:r>
            <a:r>
              <a:rPr lang="en-US" dirty="0" err="1"/>
              <a:t>وویني</a:t>
            </a:r>
            <a:r>
              <a:rPr lang="en-US" dirty="0"/>
              <a:t>.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کار</a:t>
            </a:r>
            <a:r>
              <a:rPr lang="en-US" dirty="0"/>
              <a:t> </a:t>
            </a:r>
            <a:r>
              <a:rPr lang="en-US" dirty="0" err="1"/>
              <a:t>ناروغانو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اړتیا</a:t>
            </a:r>
            <a:r>
              <a:rPr lang="en-US" dirty="0"/>
              <a:t> </a:t>
            </a:r>
            <a:r>
              <a:rPr lang="en-US" dirty="0" err="1"/>
              <a:t>وړ</a:t>
            </a:r>
            <a:r>
              <a:rPr lang="en-US" dirty="0"/>
              <a:t> </a:t>
            </a:r>
            <a:r>
              <a:rPr lang="en-US" dirty="0" err="1"/>
              <a:t>خصوصي</a:t>
            </a:r>
            <a:r>
              <a:rPr lang="en-US" dirty="0"/>
              <a:t> </a:t>
            </a:r>
            <a:r>
              <a:rPr lang="en-US" dirty="0" err="1"/>
              <a:t>حریم</a:t>
            </a:r>
            <a:r>
              <a:rPr lang="en-US" dirty="0"/>
              <a:t> </a:t>
            </a:r>
            <a:r>
              <a:rPr lang="en-US" dirty="0" err="1"/>
              <a:t>ورکوي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هغو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اندېښنو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موضوعګانو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اړه</a:t>
            </a:r>
            <a:r>
              <a:rPr lang="en-US" dirty="0"/>
              <a:t> </a:t>
            </a:r>
            <a:r>
              <a:rPr lang="en-US" dirty="0" err="1"/>
              <a:t>خبرې</a:t>
            </a:r>
            <a:r>
              <a:rPr lang="en-US" dirty="0"/>
              <a:t> </a:t>
            </a:r>
            <a:r>
              <a:rPr lang="en-US" dirty="0" err="1"/>
              <a:t>وکړي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کېدای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اړه</a:t>
            </a:r>
            <a:r>
              <a:rPr lang="en-US" dirty="0"/>
              <a:t> </a:t>
            </a:r>
            <a:r>
              <a:rPr lang="en-US" dirty="0" err="1"/>
              <a:t>یې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نورو</a:t>
            </a:r>
            <a:r>
              <a:rPr lang="en-US" dirty="0"/>
              <a:t> </a:t>
            </a:r>
            <a:r>
              <a:rPr lang="en-US" dirty="0" err="1"/>
              <a:t>خلکو</a:t>
            </a:r>
            <a:r>
              <a:rPr lang="en-US" dirty="0"/>
              <a:t> 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وړاندی</a:t>
            </a:r>
            <a:r>
              <a:rPr lang="en-US" dirty="0"/>
              <a:t> </a:t>
            </a:r>
            <a:r>
              <a:rPr lang="en-US" dirty="0" err="1"/>
              <a:t>خبرې</a:t>
            </a:r>
            <a:r>
              <a:rPr lang="en-US" dirty="0"/>
              <a:t> 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کړای</a:t>
            </a:r>
            <a:r>
              <a:rPr lang="en-US" dirty="0"/>
              <a:t>.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دې</a:t>
            </a:r>
            <a:r>
              <a:rPr lang="en-US" dirty="0"/>
              <a:t> </a:t>
            </a:r>
            <a:r>
              <a:rPr lang="en-US" dirty="0" err="1"/>
              <a:t>معنی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ناروغ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مېړه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وغوښتل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کله</a:t>
            </a:r>
            <a:r>
              <a:rPr lang="en-US" dirty="0"/>
              <a:t> </a:t>
            </a:r>
            <a:r>
              <a:rPr lang="en-US" dirty="0" err="1"/>
              <a:t>یې</a:t>
            </a:r>
            <a:r>
              <a:rPr lang="en-US" dirty="0"/>
              <a:t> </a:t>
            </a:r>
            <a:r>
              <a:rPr lang="en-US" dirty="0" err="1"/>
              <a:t>ښځه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معاینې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ځي</a:t>
            </a:r>
            <a:r>
              <a:rPr lang="en-US" dirty="0"/>
              <a:t> </a:t>
            </a:r>
            <a:r>
              <a:rPr lang="en-US" dirty="0" err="1"/>
              <a:t>نو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دې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لابې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انتظار</a:t>
            </a:r>
            <a:r>
              <a:rPr lang="en-US" dirty="0"/>
              <a:t> </a:t>
            </a:r>
            <a:r>
              <a:rPr lang="en-US" dirty="0" err="1"/>
              <a:t>وباسي</a:t>
            </a:r>
            <a:r>
              <a:rPr lang="en-US" dirty="0"/>
              <a:t>.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همداشان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دې</a:t>
            </a:r>
            <a:r>
              <a:rPr lang="en-US" dirty="0"/>
              <a:t> </a:t>
            </a:r>
            <a:r>
              <a:rPr lang="en-US" dirty="0" err="1"/>
              <a:t>معنی</a:t>
            </a:r>
            <a:r>
              <a:rPr lang="en-US" dirty="0"/>
              <a:t> </a:t>
            </a:r>
            <a:r>
              <a:rPr lang="en-US" dirty="0" err="1"/>
              <a:t>ده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سترو</a:t>
            </a:r>
            <a:r>
              <a:rPr lang="en-US" dirty="0"/>
              <a:t> </a:t>
            </a:r>
            <a:r>
              <a:rPr lang="en-US" dirty="0" err="1"/>
              <a:t>لورانو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ځوانو</a:t>
            </a:r>
            <a:r>
              <a:rPr lang="en-US" dirty="0"/>
              <a:t> </a:t>
            </a:r>
            <a:r>
              <a:rPr lang="en-US" dirty="0" err="1"/>
              <a:t>ښځو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والدینو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وغوښتل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لابي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انتظار</a:t>
            </a:r>
            <a:r>
              <a:rPr lang="en-US" dirty="0"/>
              <a:t> </a:t>
            </a:r>
            <a:r>
              <a:rPr lang="en-US" dirty="0" err="1"/>
              <a:t>وباسي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  <a:p>
            <a:pPr algn="r"/>
            <a:r>
              <a:rPr lang="en-US" dirty="0" err="1"/>
              <a:t>ناروغان</a:t>
            </a:r>
            <a:r>
              <a:rPr lang="en-US" dirty="0"/>
              <a:t>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حق</a:t>
            </a:r>
            <a:r>
              <a:rPr lang="en-US" dirty="0"/>
              <a:t> </a:t>
            </a:r>
            <a:r>
              <a:rPr lang="en-US" dirty="0" err="1"/>
              <a:t>لري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 </a:t>
            </a:r>
            <a:r>
              <a:rPr lang="en-US" dirty="0" err="1"/>
              <a:t>پاملرنه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لاسه</a:t>
            </a:r>
            <a:r>
              <a:rPr lang="en-US" dirty="0"/>
              <a:t> </a:t>
            </a:r>
            <a:r>
              <a:rPr lang="en-US" dirty="0" err="1"/>
              <a:t>کړي</a:t>
            </a:r>
            <a:r>
              <a:rPr lang="en-US" dirty="0"/>
              <a:t> </a:t>
            </a:r>
            <a:r>
              <a:rPr lang="en-US" dirty="0" err="1"/>
              <a:t>کوم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دوی</a:t>
            </a:r>
            <a:r>
              <a:rPr lang="en-US" dirty="0"/>
              <a:t> </a:t>
            </a:r>
            <a:r>
              <a:rPr lang="en-US" dirty="0" err="1"/>
              <a:t>پرې</a:t>
            </a:r>
            <a:r>
              <a:rPr lang="en-US" dirty="0"/>
              <a:t> </a:t>
            </a:r>
            <a:r>
              <a:rPr lang="en-US" dirty="0" err="1"/>
              <a:t>پوهیږي</a:t>
            </a:r>
            <a:r>
              <a:rPr lang="en-US" dirty="0"/>
              <a:t>.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دې</a:t>
            </a:r>
            <a:r>
              <a:rPr lang="en-US" dirty="0"/>
              <a:t> </a:t>
            </a:r>
            <a:r>
              <a:rPr lang="en-US" dirty="0" err="1"/>
              <a:t>معنی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طبي</a:t>
            </a:r>
            <a:r>
              <a:rPr lang="en-US" dirty="0"/>
              <a:t> </a:t>
            </a:r>
            <a:r>
              <a:rPr lang="en-US" dirty="0" err="1"/>
              <a:t>عملیات</a:t>
            </a:r>
            <a:r>
              <a:rPr lang="en-US" dirty="0"/>
              <a:t> </a:t>
            </a:r>
            <a:r>
              <a:rPr lang="en-US" dirty="0" err="1"/>
              <a:t>باید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اجراء</a:t>
            </a:r>
            <a:r>
              <a:rPr lang="en-US" dirty="0"/>
              <a:t> </a:t>
            </a:r>
            <a:r>
              <a:rPr lang="en-US" dirty="0" err="1"/>
              <a:t>مخکې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تشرېح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باید</a:t>
            </a:r>
            <a:r>
              <a:rPr lang="en-US" dirty="0"/>
              <a:t> </a:t>
            </a:r>
            <a:r>
              <a:rPr lang="en-US" dirty="0" err="1"/>
              <a:t>هغوی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دې</a:t>
            </a:r>
            <a:r>
              <a:rPr lang="en-US" dirty="0"/>
              <a:t> </a:t>
            </a:r>
            <a:r>
              <a:rPr lang="en-US" dirty="0" err="1"/>
              <a:t>کار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کېدو</a:t>
            </a:r>
            <a:r>
              <a:rPr lang="en-US" dirty="0"/>
              <a:t> </a:t>
            </a:r>
            <a:r>
              <a:rPr lang="en-US" dirty="0" err="1"/>
              <a:t>اجازه</a:t>
            </a:r>
            <a:r>
              <a:rPr lang="en-US" dirty="0"/>
              <a:t> </a:t>
            </a:r>
            <a:r>
              <a:rPr lang="en-US" dirty="0" err="1"/>
              <a:t>ورکړئ</a:t>
            </a:r>
            <a:r>
              <a:rPr lang="en-US" dirty="0"/>
              <a:t>.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دې</a:t>
            </a:r>
            <a:r>
              <a:rPr lang="en-US" dirty="0"/>
              <a:t> </a:t>
            </a:r>
            <a:r>
              <a:rPr lang="en-US" dirty="0" err="1"/>
              <a:t>برخه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یوازینۍ</a:t>
            </a:r>
            <a:r>
              <a:rPr lang="en-US" dirty="0"/>
              <a:t> </a:t>
            </a:r>
            <a:r>
              <a:rPr lang="en-US" dirty="0" err="1"/>
              <a:t>استثناء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طبي</a:t>
            </a:r>
            <a:r>
              <a:rPr lang="en-US" dirty="0"/>
              <a:t> </a:t>
            </a:r>
            <a:r>
              <a:rPr lang="en-US" dirty="0" err="1"/>
              <a:t>بېړني</a:t>
            </a:r>
            <a:r>
              <a:rPr lang="en-US" dirty="0"/>
              <a:t> </a:t>
            </a:r>
            <a:r>
              <a:rPr lang="en-US" dirty="0" err="1"/>
              <a:t>حالت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وخت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ده</a:t>
            </a:r>
            <a:r>
              <a:rPr lang="en-US" dirty="0"/>
              <a:t> </a:t>
            </a:r>
            <a:r>
              <a:rPr lang="en-US" dirty="0" err="1"/>
              <a:t>چېرې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ناروغ</a:t>
            </a:r>
            <a:r>
              <a:rPr lang="en-US" dirty="0"/>
              <a:t> </a:t>
            </a:r>
            <a:r>
              <a:rPr lang="en-US" dirty="0" err="1"/>
              <a:t>ځواب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ورکولای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باید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ژوند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ژغورنې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خاطر</a:t>
            </a:r>
            <a:r>
              <a:rPr lang="en-US" dirty="0"/>
              <a:t> </a:t>
            </a:r>
            <a:r>
              <a:rPr lang="en-US" dirty="0" err="1"/>
              <a:t>باید</a:t>
            </a:r>
            <a:r>
              <a:rPr lang="en-US" dirty="0"/>
              <a:t> </a:t>
            </a:r>
            <a:r>
              <a:rPr lang="en-US" dirty="0" err="1"/>
              <a:t>لاس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کار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  <a:p>
            <a:pPr algn="r"/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طبي</a:t>
            </a:r>
            <a:r>
              <a:rPr lang="en-US" dirty="0"/>
              <a:t>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باید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ښه</a:t>
            </a:r>
            <a:r>
              <a:rPr lang="en-US" dirty="0"/>
              <a:t>  </a:t>
            </a:r>
            <a:r>
              <a:rPr lang="en-US" dirty="0" err="1"/>
              <a:t>پاملرنی</a:t>
            </a:r>
            <a:r>
              <a:rPr lang="en-US" dirty="0"/>
              <a:t> </a:t>
            </a:r>
            <a:r>
              <a:rPr lang="en-US" dirty="0" err="1"/>
              <a:t>وړاندې</a:t>
            </a:r>
            <a:r>
              <a:rPr lang="en-US" dirty="0"/>
              <a:t> </a:t>
            </a:r>
            <a:r>
              <a:rPr lang="en-US" dirty="0" err="1"/>
              <a:t>کولو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خاطر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واضیح</a:t>
            </a:r>
            <a:r>
              <a:rPr lang="en-US" dirty="0"/>
              <a:t> </a:t>
            </a:r>
            <a:r>
              <a:rPr lang="en-US" dirty="0" err="1"/>
              <a:t>توګه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درک</a:t>
            </a:r>
            <a:r>
              <a:rPr lang="en-US" dirty="0"/>
              <a:t> </a:t>
            </a:r>
            <a:r>
              <a:rPr lang="en-US" dirty="0" err="1"/>
              <a:t>کړي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باید</a:t>
            </a:r>
            <a:r>
              <a:rPr lang="en-US" dirty="0"/>
              <a:t> </a:t>
            </a:r>
            <a:r>
              <a:rPr lang="en-US" dirty="0" err="1"/>
              <a:t>پوه</a:t>
            </a:r>
            <a:r>
              <a:rPr lang="en-US" dirty="0"/>
              <a:t> </a:t>
            </a:r>
            <a:r>
              <a:rPr lang="en-US" dirty="0" err="1"/>
              <a:t>شئ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هغوی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روغتیا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اړه</a:t>
            </a:r>
            <a:r>
              <a:rPr lang="en-US" dirty="0"/>
              <a:t> </a:t>
            </a:r>
            <a:r>
              <a:rPr lang="en-US" dirty="0" err="1"/>
              <a:t>څه</a:t>
            </a:r>
            <a:r>
              <a:rPr lang="en-US" dirty="0"/>
              <a:t> </a:t>
            </a:r>
            <a:r>
              <a:rPr lang="en-US" dirty="0" err="1"/>
              <a:t>درته</a:t>
            </a:r>
            <a:r>
              <a:rPr lang="en-US" dirty="0"/>
              <a:t> </a:t>
            </a:r>
            <a:r>
              <a:rPr lang="en-US" dirty="0" err="1"/>
              <a:t>وايي</a:t>
            </a:r>
            <a:r>
              <a:rPr lang="en-US" dirty="0"/>
              <a:t>. </a:t>
            </a:r>
            <a:r>
              <a:rPr lang="en-US" dirty="0" err="1"/>
              <a:t>که</a:t>
            </a:r>
            <a:r>
              <a:rPr lang="en-US" dirty="0"/>
              <a:t> </a:t>
            </a:r>
            <a:r>
              <a:rPr lang="en-US" dirty="0" err="1"/>
              <a:t>چېرې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ډاکتر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خبرو</a:t>
            </a:r>
            <a:r>
              <a:rPr lang="en-US" dirty="0"/>
              <a:t> </a:t>
            </a:r>
            <a:r>
              <a:rPr lang="en-US" dirty="0" err="1"/>
              <a:t>باندې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پوهیدو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اړه</a:t>
            </a:r>
            <a:r>
              <a:rPr lang="en-US" dirty="0"/>
              <a:t> </a:t>
            </a:r>
            <a:r>
              <a:rPr lang="en-US" dirty="0" err="1"/>
              <a:t>اندېښنه</a:t>
            </a:r>
            <a:r>
              <a:rPr lang="en-US" dirty="0"/>
              <a:t> </a:t>
            </a:r>
            <a:r>
              <a:rPr lang="en-US" dirty="0" err="1"/>
              <a:t>لرئ</a:t>
            </a:r>
            <a:r>
              <a:rPr lang="en-US" dirty="0"/>
              <a:t>، </a:t>
            </a:r>
            <a:r>
              <a:rPr lang="en-US" dirty="0" err="1"/>
              <a:t>نو</a:t>
            </a:r>
            <a:r>
              <a:rPr lang="en-US" dirty="0"/>
              <a:t> </a:t>
            </a:r>
            <a:r>
              <a:rPr lang="en-US" dirty="0" err="1"/>
              <a:t>حق</a:t>
            </a:r>
            <a:r>
              <a:rPr lang="en-US" dirty="0"/>
              <a:t> </a:t>
            </a:r>
            <a:r>
              <a:rPr lang="en-US" dirty="0" err="1"/>
              <a:t>لرئ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یوه</a:t>
            </a:r>
            <a:r>
              <a:rPr lang="en-US" dirty="0"/>
              <a:t> </a:t>
            </a:r>
            <a:r>
              <a:rPr lang="en-US" dirty="0" err="1"/>
              <a:t>ژباړونکي</a:t>
            </a:r>
            <a:r>
              <a:rPr lang="en-US" dirty="0"/>
              <a:t> </a:t>
            </a:r>
            <a:r>
              <a:rPr lang="en-US" dirty="0" err="1"/>
              <a:t>غوښتنه</a:t>
            </a:r>
            <a:r>
              <a:rPr lang="en-US" dirty="0"/>
              <a:t> </a:t>
            </a:r>
            <a:r>
              <a:rPr lang="en-US" dirty="0" err="1"/>
              <a:t>وکړئ</a:t>
            </a:r>
            <a:r>
              <a:rPr lang="en-US" dirty="0"/>
              <a:t>.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ژباړونکي</a:t>
            </a:r>
            <a:r>
              <a:rPr lang="en-US" dirty="0"/>
              <a:t> </a:t>
            </a:r>
            <a:r>
              <a:rPr lang="en-US" dirty="0" err="1"/>
              <a:t>دنده</a:t>
            </a:r>
            <a:r>
              <a:rPr lang="en-US" dirty="0"/>
              <a:t> </a:t>
            </a:r>
            <a:r>
              <a:rPr lang="en-US" dirty="0" err="1"/>
              <a:t>ده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معلومات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سمه</a:t>
            </a:r>
            <a:r>
              <a:rPr lang="en-US" dirty="0"/>
              <a:t> </a:t>
            </a:r>
            <a:r>
              <a:rPr lang="en-US" dirty="0" err="1"/>
              <a:t>توګه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ولېږدوي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هغوی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مکلف</a:t>
            </a:r>
            <a:r>
              <a:rPr lang="en-US" dirty="0"/>
              <a:t> </a:t>
            </a:r>
            <a:r>
              <a:rPr lang="en-US" dirty="0" err="1"/>
              <a:t>دي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معلومات</a:t>
            </a:r>
            <a:r>
              <a:rPr lang="en-US" dirty="0"/>
              <a:t> </a:t>
            </a:r>
            <a:r>
              <a:rPr lang="en-US" dirty="0" err="1"/>
              <a:t>محرمانه</a:t>
            </a:r>
            <a:r>
              <a:rPr lang="en-US" dirty="0"/>
              <a:t> </a:t>
            </a:r>
            <a:r>
              <a:rPr lang="en-US" dirty="0" err="1"/>
              <a:t>وساتي</a:t>
            </a:r>
            <a:r>
              <a:rPr lang="en-US" dirty="0"/>
              <a:t>. </a:t>
            </a:r>
            <a:r>
              <a:rPr lang="en-US" dirty="0" err="1"/>
              <a:t>ټول</a:t>
            </a:r>
            <a:r>
              <a:rPr lang="en-US" dirty="0"/>
              <a:t> </a:t>
            </a:r>
            <a:r>
              <a:rPr lang="en-US" dirty="0" err="1"/>
              <a:t>طبي</a:t>
            </a:r>
            <a:r>
              <a:rPr lang="en-US" dirty="0"/>
              <a:t> </a:t>
            </a:r>
            <a:r>
              <a:rPr lang="en-US" dirty="0" err="1"/>
              <a:t>متخصصین</a:t>
            </a:r>
            <a:r>
              <a:rPr lang="en-US" dirty="0"/>
              <a:t>، </a:t>
            </a:r>
            <a:r>
              <a:rPr lang="en-US" dirty="0" err="1"/>
              <a:t>طبي</a:t>
            </a:r>
            <a:r>
              <a:rPr lang="en-US" dirty="0"/>
              <a:t> </a:t>
            </a:r>
            <a:r>
              <a:rPr lang="en-US" dirty="0" err="1"/>
              <a:t>کلینیکونه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روغتونونه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متحده</a:t>
            </a:r>
            <a:r>
              <a:rPr lang="en-US" dirty="0"/>
              <a:t> </a:t>
            </a:r>
            <a:r>
              <a:rPr lang="en-US" dirty="0" err="1"/>
              <a:t>ایالاتو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فدرال</a:t>
            </a:r>
            <a:r>
              <a:rPr lang="en-US" dirty="0"/>
              <a:t> </a:t>
            </a:r>
            <a:r>
              <a:rPr lang="en-US" dirty="0" err="1"/>
              <a:t>حکومت</a:t>
            </a:r>
            <a:r>
              <a:rPr lang="en-US" dirty="0"/>
              <a:t> </a:t>
            </a:r>
            <a:r>
              <a:rPr lang="en-US" dirty="0" err="1"/>
              <a:t>څخه</a:t>
            </a:r>
            <a:r>
              <a:rPr lang="en-US" dirty="0"/>
              <a:t> </a:t>
            </a:r>
            <a:r>
              <a:rPr lang="en-US" dirty="0" err="1"/>
              <a:t>پیسې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لاسه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 </a:t>
            </a:r>
            <a:r>
              <a:rPr lang="en-US" dirty="0" err="1"/>
              <a:t>مکلف</a:t>
            </a:r>
            <a:r>
              <a:rPr lang="en-US" dirty="0"/>
              <a:t> </a:t>
            </a:r>
            <a:r>
              <a:rPr lang="en-US" dirty="0" err="1"/>
              <a:t>دي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اړمنو</a:t>
            </a:r>
            <a:r>
              <a:rPr lang="en-US" dirty="0"/>
              <a:t> </a:t>
            </a:r>
            <a:r>
              <a:rPr lang="en-US" dirty="0" err="1"/>
              <a:t>خلکو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وړیا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ژباړې</a:t>
            </a:r>
            <a:r>
              <a:rPr lang="en-US" dirty="0"/>
              <a:t> </a:t>
            </a:r>
            <a:r>
              <a:rPr lang="en-US" dirty="0" err="1"/>
              <a:t>خدمات</a:t>
            </a:r>
            <a:r>
              <a:rPr lang="en-US" dirty="0"/>
              <a:t> </a:t>
            </a:r>
            <a:r>
              <a:rPr lang="en-US" dirty="0" err="1"/>
              <a:t>وړاندې</a:t>
            </a:r>
            <a:r>
              <a:rPr lang="en-US" dirty="0"/>
              <a:t> </a:t>
            </a:r>
            <a:r>
              <a:rPr lang="en-US" dirty="0" err="1"/>
              <a:t>کړي</a:t>
            </a:r>
            <a:r>
              <a:rPr lang="en-US" dirty="0"/>
              <a:t>.</a:t>
            </a:r>
          </a:p>
          <a:p>
            <a:endParaRPr lang="en-US" dirty="0"/>
          </a:p>
          <a:p>
            <a:pPr algn="r"/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یوه</a:t>
            </a:r>
            <a:r>
              <a:rPr lang="en-US" dirty="0"/>
              <a:t> </a:t>
            </a:r>
            <a:r>
              <a:rPr lang="en-US" dirty="0" err="1"/>
              <a:t>اپاینټمنټ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اخیستو</a:t>
            </a:r>
            <a:r>
              <a:rPr lang="en-US" dirty="0"/>
              <a:t> </a:t>
            </a:r>
            <a:r>
              <a:rPr lang="en-US" dirty="0" err="1"/>
              <a:t>پر</a:t>
            </a:r>
            <a:r>
              <a:rPr lang="en-US" dirty="0"/>
              <a:t> </a:t>
            </a:r>
            <a:r>
              <a:rPr lang="en-US" dirty="0" err="1"/>
              <a:t>مهال</a:t>
            </a:r>
            <a:r>
              <a:rPr lang="en-US" dirty="0"/>
              <a:t> </a:t>
            </a:r>
            <a:r>
              <a:rPr lang="en-US" dirty="0" err="1"/>
              <a:t>باید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طبي</a:t>
            </a:r>
            <a:r>
              <a:rPr lang="en-US" dirty="0"/>
              <a:t> </a:t>
            </a:r>
            <a:r>
              <a:rPr lang="en-US" dirty="0" err="1"/>
              <a:t>کلینیک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خبر</a:t>
            </a:r>
            <a:r>
              <a:rPr lang="en-US" dirty="0"/>
              <a:t> </a:t>
            </a:r>
            <a:r>
              <a:rPr lang="en-US" dirty="0" err="1"/>
              <a:t>ورکړئ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پوه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یوه</a:t>
            </a:r>
            <a:r>
              <a:rPr lang="en-US" dirty="0"/>
              <a:t> </a:t>
            </a:r>
            <a:r>
              <a:rPr lang="en-US" dirty="0" err="1"/>
              <a:t>ژباړونکي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اړتیا</a:t>
            </a:r>
            <a:r>
              <a:rPr lang="en-US" dirty="0"/>
              <a:t> </a:t>
            </a:r>
            <a:r>
              <a:rPr lang="en-US" dirty="0" err="1"/>
              <a:t>لرئ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هغوی</a:t>
            </a:r>
            <a:r>
              <a:rPr lang="en-US" dirty="0"/>
              <a:t>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وخت</a:t>
            </a:r>
            <a:r>
              <a:rPr lang="en-US" dirty="0"/>
              <a:t> </a:t>
            </a:r>
            <a:r>
              <a:rPr lang="en-US" dirty="0" err="1"/>
              <a:t>ولري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یو</a:t>
            </a:r>
            <a:r>
              <a:rPr lang="en-US" dirty="0"/>
              <a:t> </a:t>
            </a:r>
            <a:r>
              <a:rPr lang="en-US" dirty="0" err="1"/>
              <a:t>ژباړونکی</a:t>
            </a:r>
            <a:r>
              <a:rPr lang="en-US" dirty="0"/>
              <a:t> </a:t>
            </a:r>
            <a:r>
              <a:rPr lang="en-US" dirty="0" err="1"/>
              <a:t>ومومي</a:t>
            </a:r>
            <a:r>
              <a:rPr lang="en-US" dirty="0"/>
              <a:t>. </a:t>
            </a:r>
            <a:r>
              <a:rPr lang="en-US" dirty="0" err="1"/>
              <a:t>که</a:t>
            </a:r>
            <a:r>
              <a:rPr lang="en-US" dirty="0"/>
              <a:t> </a:t>
            </a:r>
            <a:r>
              <a:rPr lang="en-US" dirty="0" err="1"/>
              <a:t>چېرې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اپاینټمنټ</a:t>
            </a:r>
            <a:r>
              <a:rPr lang="en-US" dirty="0"/>
              <a:t> </a:t>
            </a:r>
            <a:r>
              <a:rPr lang="en-US" dirty="0" err="1"/>
              <a:t>پرته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 </a:t>
            </a:r>
            <a:r>
              <a:rPr lang="en-US" dirty="0" err="1"/>
              <a:t>پاملرنی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لټه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یاست</a:t>
            </a:r>
            <a:r>
              <a:rPr lang="en-US" dirty="0"/>
              <a:t>، </a:t>
            </a:r>
            <a:r>
              <a:rPr lang="en-US" dirty="0" err="1"/>
              <a:t>لکه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یوې</a:t>
            </a:r>
            <a:r>
              <a:rPr lang="en-US" dirty="0"/>
              <a:t> </a:t>
            </a:r>
            <a:r>
              <a:rPr lang="en-US" dirty="0" err="1"/>
              <a:t>بېړنۍ</a:t>
            </a:r>
            <a:r>
              <a:rPr lang="en-US" dirty="0"/>
              <a:t> </a:t>
            </a:r>
            <a:r>
              <a:rPr lang="en-US" dirty="0" err="1"/>
              <a:t>اندېښنې</a:t>
            </a:r>
            <a:r>
              <a:rPr lang="en-US" dirty="0"/>
              <a:t> </a:t>
            </a:r>
            <a:r>
              <a:rPr lang="en-US" dirty="0" err="1"/>
              <a:t>پر</a:t>
            </a:r>
            <a:r>
              <a:rPr lang="en-US" dirty="0"/>
              <a:t> </a:t>
            </a:r>
            <a:r>
              <a:rPr lang="en-US" dirty="0" err="1"/>
              <a:t>مهال</a:t>
            </a:r>
            <a:r>
              <a:rPr lang="en-US" dirty="0"/>
              <a:t>، </a:t>
            </a:r>
            <a:r>
              <a:rPr lang="en-US" dirty="0" err="1"/>
              <a:t>دلته</a:t>
            </a:r>
            <a:r>
              <a:rPr lang="en-US" dirty="0"/>
              <a:t> </a:t>
            </a:r>
            <a:r>
              <a:rPr lang="en-US" dirty="0" err="1"/>
              <a:t>بیا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حق</a:t>
            </a:r>
            <a:r>
              <a:rPr lang="en-US" dirty="0"/>
              <a:t> </a:t>
            </a:r>
            <a:r>
              <a:rPr lang="en-US" dirty="0" err="1"/>
              <a:t>لرئ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یو</a:t>
            </a:r>
            <a:r>
              <a:rPr lang="en-US" dirty="0"/>
              <a:t> </a:t>
            </a:r>
            <a:r>
              <a:rPr lang="en-US" dirty="0" err="1"/>
              <a:t>ژباړونکی</a:t>
            </a:r>
            <a:r>
              <a:rPr lang="en-US" dirty="0"/>
              <a:t> </a:t>
            </a:r>
            <a:r>
              <a:rPr lang="en-US" dirty="0" err="1"/>
              <a:t>ولرئ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باید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غوښتنه</a:t>
            </a:r>
            <a:r>
              <a:rPr lang="en-US" dirty="0"/>
              <a:t> </a:t>
            </a:r>
            <a:r>
              <a:rPr lang="en-US" dirty="0" err="1"/>
              <a:t>وکړئ</a:t>
            </a:r>
            <a:r>
              <a:rPr lang="en-US" dirty="0"/>
              <a:t>.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کولای</a:t>
            </a:r>
            <a:r>
              <a:rPr lang="en-US" dirty="0"/>
              <a:t> </a:t>
            </a:r>
            <a:r>
              <a:rPr lang="en-US" dirty="0" err="1"/>
              <a:t>شئ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لاندې</a:t>
            </a:r>
            <a:r>
              <a:rPr lang="en-US" dirty="0"/>
              <a:t> </a:t>
            </a:r>
            <a:r>
              <a:rPr lang="en-US" dirty="0" err="1"/>
              <a:t>جملې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ویلو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یوه</a:t>
            </a:r>
            <a:r>
              <a:rPr lang="en-US" dirty="0"/>
              <a:t> </a:t>
            </a:r>
            <a:r>
              <a:rPr lang="en-US" dirty="0" err="1"/>
              <a:t>ژباړونکي</a:t>
            </a:r>
            <a:r>
              <a:rPr lang="en-US" dirty="0"/>
              <a:t> </a:t>
            </a:r>
            <a:r>
              <a:rPr lang="en-US" dirty="0" err="1"/>
              <a:t>غوښتنه</a:t>
            </a:r>
            <a:r>
              <a:rPr lang="en-US" dirty="0"/>
              <a:t> </a:t>
            </a:r>
            <a:r>
              <a:rPr lang="en-US" dirty="0" err="1"/>
              <a:t>وکړئ</a:t>
            </a:r>
            <a:r>
              <a:rPr lang="en-US" dirty="0"/>
              <a:t>: «No English, I speak </a:t>
            </a:r>
            <a:r>
              <a:rPr lang="en-US" dirty="0" err="1"/>
              <a:t>پښتو</a:t>
            </a:r>
            <a:r>
              <a:rPr lang="en-US" dirty="0"/>
              <a:t> ». </a:t>
            </a:r>
            <a:r>
              <a:rPr lang="en-US" dirty="0" err="1"/>
              <a:t>ملګري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کورنۍ</a:t>
            </a:r>
            <a:r>
              <a:rPr lang="en-US" dirty="0"/>
              <a:t> </a:t>
            </a:r>
            <a:r>
              <a:rPr lang="en-US" dirty="0" err="1"/>
              <a:t>غړي</a:t>
            </a:r>
            <a:r>
              <a:rPr lang="en-US" dirty="0"/>
              <a:t>،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تېره</a:t>
            </a:r>
            <a:r>
              <a:rPr lang="en-US" dirty="0"/>
              <a:t> </a:t>
            </a:r>
            <a:r>
              <a:rPr lang="en-US" dirty="0" err="1"/>
              <a:t>بیا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18 </a:t>
            </a:r>
            <a:r>
              <a:rPr lang="en-US" dirty="0" err="1"/>
              <a:t>کلنۍ</a:t>
            </a:r>
            <a:r>
              <a:rPr lang="en-US" dirty="0"/>
              <a:t> </a:t>
            </a:r>
            <a:r>
              <a:rPr lang="en-US" dirty="0" err="1"/>
              <a:t>ټیټو</a:t>
            </a:r>
            <a:r>
              <a:rPr lang="en-US" dirty="0"/>
              <a:t> </a:t>
            </a:r>
            <a:r>
              <a:rPr lang="en-US" dirty="0" err="1"/>
              <a:t>ماشومانو</a:t>
            </a:r>
            <a:r>
              <a:rPr lang="en-US" dirty="0"/>
              <a:t> </a:t>
            </a:r>
            <a:r>
              <a:rPr lang="en-US" dirty="0" err="1"/>
              <a:t>څخه</a:t>
            </a:r>
            <a:r>
              <a:rPr lang="en-US" dirty="0"/>
              <a:t>  </a:t>
            </a:r>
            <a:r>
              <a:rPr lang="en-US" dirty="0" err="1"/>
              <a:t>باید</a:t>
            </a:r>
            <a:r>
              <a:rPr lang="en-US" dirty="0"/>
              <a:t> </a:t>
            </a:r>
            <a:r>
              <a:rPr lang="en-US" dirty="0" err="1"/>
              <a:t>و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غوښتل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لپاره</a:t>
            </a:r>
            <a:r>
              <a:rPr lang="en-US" dirty="0"/>
              <a:t> </a:t>
            </a:r>
            <a:r>
              <a:rPr lang="en-US" dirty="0" err="1"/>
              <a:t>ژباړه</a:t>
            </a:r>
            <a:r>
              <a:rPr lang="en-US" dirty="0"/>
              <a:t> </a:t>
            </a:r>
            <a:r>
              <a:rPr lang="en-US" dirty="0" err="1"/>
              <a:t>وکړي</a:t>
            </a:r>
            <a:r>
              <a:rPr lang="en-US" dirty="0"/>
              <a:t>. </a:t>
            </a:r>
            <a:r>
              <a:rPr lang="en-US" dirty="0" err="1"/>
              <a:t>قانون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متحده</a:t>
            </a:r>
            <a:r>
              <a:rPr lang="en-US" dirty="0"/>
              <a:t> </a:t>
            </a:r>
            <a:r>
              <a:rPr lang="en-US" dirty="0" err="1"/>
              <a:t>ایالاتو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وايي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هېڅوک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باید</a:t>
            </a:r>
            <a:r>
              <a:rPr lang="en-US" dirty="0"/>
              <a:t> </a:t>
            </a:r>
            <a:r>
              <a:rPr lang="en-US" dirty="0" err="1"/>
              <a:t>یوازې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دې</a:t>
            </a:r>
            <a:r>
              <a:rPr lang="en-US" dirty="0"/>
              <a:t> </a:t>
            </a:r>
            <a:r>
              <a:rPr lang="en-US" dirty="0" err="1"/>
              <a:t>خاطر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انګریزې</a:t>
            </a:r>
            <a:r>
              <a:rPr lang="en-US" dirty="0"/>
              <a:t> </a:t>
            </a:r>
            <a:r>
              <a:rPr lang="en-US" dirty="0" err="1"/>
              <a:t>خبرې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طبي</a:t>
            </a:r>
            <a:r>
              <a:rPr lang="en-US" dirty="0"/>
              <a:t>  </a:t>
            </a:r>
            <a:r>
              <a:rPr lang="en-US" dirty="0" err="1"/>
              <a:t>پاملرنی</a:t>
            </a:r>
            <a:r>
              <a:rPr lang="en-US" dirty="0"/>
              <a:t> </a:t>
            </a:r>
            <a:r>
              <a:rPr lang="en-US" dirty="0" err="1"/>
              <a:t>څخه</a:t>
            </a:r>
            <a:r>
              <a:rPr lang="en-US" dirty="0"/>
              <a:t> </a:t>
            </a:r>
            <a:r>
              <a:rPr lang="en-US" dirty="0" err="1"/>
              <a:t>بې</a:t>
            </a:r>
            <a:r>
              <a:rPr lang="en-US" dirty="0"/>
              <a:t> </a:t>
            </a:r>
            <a:r>
              <a:rPr lang="en-US" dirty="0" err="1"/>
              <a:t>برخې</a:t>
            </a:r>
            <a:r>
              <a:rPr lang="en-US" dirty="0"/>
              <a:t> </a:t>
            </a:r>
            <a:r>
              <a:rPr lang="en-US" dirty="0" err="1"/>
              <a:t>کړو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  <a:p>
            <a:pPr algn="r"/>
            <a:r>
              <a:rPr lang="en-US" dirty="0" err="1"/>
              <a:t>همداشان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حق</a:t>
            </a:r>
            <a:r>
              <a:rPr lang="en-US" dirty="0"/>
              <a:t> </a:t>
            </a:r>
            <a:r>
              <a:rPr lang="en-US" dirty="0" err="1"/>
              <a:t>لرئ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اپاینټمنټ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لا</a:t>
            </a:r>
            <a:r>
              <a:rPr lang="en-US" dirty="0"/>
              <a:t> </a:t>
            </a:r>
            <a:r>
              <a:rPr lang="en-US" dirty="0" err="1"/>
              <a:t>راحته</a:t>
            </a:r>
            <a:r>
              <a:rPr lang="en-US" dirty="0"/>
              <a:t> </a:t>
            </a:r>
            <a:r>
              <a:rPr lang="en-US" dirty="0" err="1"/>
              <a:t>اوسېدو</a:t>
            </a:r>
            <a:r>
              <a:rPr lang="en-US" dirty="0"/>
              <a:t> </a:t>
            </a:r>
            <a:r>
              <a:rPr lang="en-US" dirty="0" err="1"/>
              <a:t>لپاره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مشخصو</a:t>
            </a:r>
            <a:r>
              <a:rPr lang="en-US" dirty="0"/>
              <a:t> </a:t>
            </a:r>
            <a:r>
              <a:rPr lang="en-US" dirty="0" err="1"/>
              <a:t>شیانو</a:t>
            </a:r>
            <a:r>
              <a:rPr lang="en-US" dirty="0"/>
              <a:t> </a:t>
            </a:r>
            <a:r>
              <a:rPr lang="en-US" dirty="0" err="1"/>
              <a:t>غوښتنه</a:t>
            </a:r>
            <a:r>
              <a:rPr lang="en-US" dirty="0"/>
              <a:t> </a:t>
            </a:r>
            <a:r>
              <a:rPr lang="en-US" dirty="0" err="1"/>
              <a:t>وکړئ</a:t>
            </a:r>
            <a:r>
              <a:rPr lang="en-US" dirty="0"/>
              <a:t>. </a:t>
            </a:r>
            <a:r>
              <a:rPr lang="en-US" dirty="0" err="1"/>
              <a:t>د</a:t>
            </a:r>
            <a:r>
              <a:rPr lang="en-US" dirty="0"/>
              <a:t>  </a:t>
            </a:r>
            <a:r>
              <a:rPr lang="en-US" dirty="0" err="1"/>
              <a:t>مثال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توګه</a:t>
            </a:r>
            <a:r>
              <a:rPr lang="en-US" dirty="0"/>
              <a:t>،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کولای</a:t>
            </a:r>
            <a:r>
              <a:rPr lang="en-US" dirty="0"/>
              <a:t> </a:t>
            </a:r>
            <a:r>
              <a:rPr lang="en-US" dirty="0" err="1"/>
              <a:t>شئ</a:t>
            </a:r>
            <a:r>
              <a:rPr lang="en-US" dirty="0"/>
              <a:t>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وغواړئ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دې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یوه</a:t>
            </a:r>
            <a:r>
              <a:rPr lang="en-US" dirty="0"/>
              <a:t> </a:t>
            </a:r>
            <a:r>
              <a:rPr lang="en-US" dirty="0" err="1"/>
              <a:t>ښځینه</a:t>
            </a:r>
            <a:r>
              <a:rPr lang="en-US" dirty="0"/>
              <a:t> </a:t>
            </a:r>
            <a:r>
              <a:rPr lang="en-US" dirty="0" err="1"/>
              <a:t>طبي</a:t>
            </a:r>
            <a:r>
              <a:rPr lang="en-US" dirty="0"/>
              <a:t> </a:t>
            </a:r>
            <a:r>
              <a:rPr lang="en-US" dirty="0" err="1"/>
              <a:t>کارکوونکي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خوا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. </a:t>
            </a:r>
            <a:r>
              <a:rPr lang="en-US" dirty="0" err="1"/>
              <a:t>که</a:t>
            </a:r>
            <a:r>
              <a:rPr lang="en-US" dirty="0"/>
              <a:t> </a:t>
            </a:r>
            <a:r>
              <a:rPr lang="en-US" dirty="0" err="1"/>
              <a:t>چېرې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خپل</a:t>
            </a:r>
            <a:r>
              <a:rPr lang="en-US" dirty="0"/>
              <a:t> </a:t>
            </a:r>
            <a:r>
              <a:rPr lang="en-US" dirty="0" err="1"/>
              <a:t>اپاینټمنټ</a:t>
            </a:r>
            <a:r>
              <a:rPr lang="en-US" dirty="0"/>
              <a:t> </a:t>
            </a:r>
            <a:r>
              <a:rPr lang="en-US" dirty="0" err="1"/>
              <a:t>لپاره</a:t>
            </a:r>
            <a:r>
              <a:rPr lang="en-US" dirty="0"/>
              <a:t> </a:t>
            </a:r>
            <a:r>
              <a:rPr lang="en-US" dirty="0" err="1"/>
              <a:t>ښځینه</a:t>
            </a:r>
            <a:r>
              <a:rPr lang="en-US" dirty="0"/>
              <a:t> </a:t>
            </a:r>
            <a:r>
              <a:rPr lang="en-US" dirty="0" err="1"/>
              <a:t>طبي</a:t>
            </a:r>
            <a:r>
              <a:rPr lang="en-US" dirty="0"/>
              <a:t> </a:t>
            </a:r>
            <a:r>
              <a:rPr lang="en-US" dirty="0" err="1"/>
              <a:t>کارکوونکي</a:t>
            </a:r>
            <a:r>
              <a:rPr lang="en-US" dirty="0"/>
              <a:t> </a:t>
            </a:r>
            <a:r>
              <a:rPr lang="en-US" dirty="0" err="1"/>
              <a:t>غواړئ</a:t>
            </a:r>
            <a:r>
              <a:rPr lang="en-US" dirty="0"/>
              <a:t>، </a:t>
            </a:r>
            <a:r>
              <a:rPr lang="en-US" dirty="0" err="1"/>
              <a:t>نو</a:t>
            </a:r>
            <a:r>
              <a:rPr lang="en-US" dirty="0"/>
              <a:t> </a:t>
            </a:r>
            <a:r>
              <a:rPr lang="en-US" dirty="0" err="1"/>
              <a:t>کله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اپاینټمنټ</a:t>
            </a:r>
            <a:r>
              <a:rPr lang="en-US" dirty="0"/>
              <a:t> </a:t>
            </a:r>
            <a:r>
              <a:rPr lang="en-US" dirty="0" err="1"/>
              <a:t>اخلئ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مهال</a:t>
            </a:r>
            <a:r>
              <a:rPr lang="en-US" dirty="0"/>
              <a:t> </a:t>
            </a:r>
            <a:r>
              <a:rPr lang="en-US" dirty="0" err="1"/>
              <a:t>یې</a:t>
            </a:r>
            <a:r>
              <a:rPr lang="en-US" dirty="0"/>
              <a:t> </a:t>
            </a:r>
            <a:r>
              <a:rPr lang="en-US" dirty="0" err="1"/>
              <a:t>غوښتنه</a:t>
            </a:r>
            <a:r>
              <a:rPr lang="en-US" dirty="0"/>
              <a:t> </a:t>
            </a:r>
            <a:r>
              <a:rPr lang="en-US" dirty="0" err="1"/>
              <a:t>وکړئ</a:t>
            </a:r>
            <a:r>
              <a:rPr lang="en-US" dirty="0"/>
              <a:t>. </a:t>
            </a:r>
            <a:r>
              <a:rPr lang="en-US" dirty="0" err="1"/>
              <a:t>که</a:t>
            </a:r>
            <a:r>
              <a:rPr lang="en-US" dirty="0"/>
              <a:t> </a:t>
            </a:r>
            <a:r>
              <a:rPr lang="en-US" dirty="0" err="1"/>
              <a:t>چېرې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هر</a:t>
            </a:r>
            <a:r>
              <a:rPr lang="en-US" dirty="0"/>
              <a:t> </a:t>
            </a:r>
            <a:r>
              <a:rPr lang="en-US" dirty="0" err="1"/>
              <a:t>دلیل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مخې</a:t>
            </a:r>
            <a:r>
              <a:rPr lang="en-US" dirty="0"/>
              <a:t> </a:t>
            </a:r>
            <a:r>
              <a:rPr lang="en-US" dirty="0" err="1"/>
              <a:t>کوم</a:t>
            </a:r>
            <a:r>
              <a:rPr lang="en-US" dirty="0"/>
              <a:t> </a:t>
            </a:r>
            <a:r>
              <a:rPr lang="en-US" dirty="0" err="1"/>
              <a:t>ښځینه</a:t>
            </a:r>
            <a:r>
              <a:rPr lang="en-US" dirty="0"/>
              <a:t> </a:t>
            </a:r>
            <a:r>
              <a:rPr lang="en-US" dirty="0" err="1"/>
              <a:t>طبي</a:t>
            </a:r>
            <a:r>
              <a:rPr lang="en-US" dirty="0"/>
              <a:t> </a:t>
            </a:r>
            <a:r>
              <a:rPr lang="en-US" dirty="0" err="1"/>
              <a:t>کارکوونکي</a:t>
            </a:r>
            <a:r>
              <a:rPr lang="en-US" dirty="0"/>
              <a:t> </a:t>
            </a:r>
            <a:r>
              <a:rPr lang="en-US" dirty="0" err="1"/>
              <a:t>موجود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وي</a:t>
            </a:r>
            <a:r>
              <a:rPr lang="en-US" dirty="0"/>
              <a:t>، </a:t>
            </a:r>
            <a:r>
              <a:rPr lang="en-US" dirty="0" err="1"/>
              <a:t>نو</a:t>
            </a:r>
            <a:r>
              <a:rPr lang="en-US" dirty="0"/>
              <a:t> </a:t>
            </a:r>
            <a:r>
              <a:rPr lang="en-US" dirty="0" err="1"/>
              <a:t>کلینیک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وپوښتي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ایا</a:t>
            </a:r>
            <a:r>
              <a:rPr lang="en-US" dirty="0"/>
              <a:t> </a:t>
            </a:r>
            <a:r>
              <a:rPr lang="en-US" dirty="0" err="1"/>
              <a:t>که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یوه</a:t>
            </a:r>
            <a:r>
              <a:rPr lang="en-US" dirty="0"/>
              <a:t> </a:t>
            </a:r>
            <a:r>
              <a:rPr lang="en-US" dirty="0" err="1"/>
              <a:t>نارینه</a:t>
            </a:r>
            <a:r>
              <a:rPr lang="en-US" dirty="0"/>
              <a:t> </a:t>
            </a:r>
            <a:r>
              <a:rPr lang="en-US" dirty="0" err="1"/>
              <a:t>طبي</a:t>
            </a:r>
            <a:r>
              <a:rPr lang="en-US" dirty="0"/>
              <a:t> </a:t>
            </a:r>
            <a:r>
              <a:rPr lang="en-US" dirty="0" err="1"/>
              <a:t>کارکوونکي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خوا</a:t>
            </a:r>
            <a:r>
              <a:rPr lang="en-US" dirty="0"/>
              <a:t> </a:t>
            </a:r>
            <a:r>
              <a:rPr lang="en-US" dirty="0" err="1"/>
              <a:t>وکتل</a:t>
            </a:r>
            <a:r>
              <a:rPr lang="en-US" dirty="0"/>
              <a:t> </a:t>
            </a:r>
            <a:r>
              <a:rPr lang="en-US" dirty="0" err="1"/>
              <a:t>شئ</a:t>
            </a:r>
            <a:r>
              <a:rPr lang="en-US" dirty="0"/>
              <a:t> </a:t>
            </a:r>
            <a:r>
              <a:rPr lang="en-US" dirty="0" err="1"/>
              <a:t>نو</a:t>
            </a:r>
            <a:r>
              <a:rPr lang="en-US" dirty="0"/>
              <a:t> </a:t>
            </a:r>
            <a:r>
              <a:rPr lang="en-US" dirty="0" err="1"/>
              <a:t>کومه</a:t>
            </a:r>
            <a:r>
              <a:rPr lang="en-US" dirty="0"/>
              <a:t> </a:t>
            </a:r>
            <a:r>
              <a:rPr lang="en-US" dirty="0" err="1"/>
              <a:t>ستونزه</a:t>
            </a:r>
            <a:r>
              <a:rPr lang="en-US" dirty="0"/>
              <a:t> </a:t>
            </a:r>
            <a:r>
              <a:rPr lang="en-US" dirty="0" err="1"/>
              <a:t>خو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وي</a:t>
            </a:r>
            <a:r>
              <a:rPr lang="en-US" dirty="0"/>
              <a:t>.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اندېښنې</a:t>
            </a:r>
            <a:r>
              <a:rPr lang="en-US" dirty="0"/>
              <a:t> </a:t>
            </a:r>
            <a:r>
              <a:rPr lang="en-US" dirty="0" err="1"/>
              <a:t>شدیدې</a:t>
            </a:r>
            <a:r>
              <a:rPr lang="en-US" dirty="0"/>
              <a:t> </a:t>
            </a:r>
            <a:r>
              <a:rPr lang="en-US" dirty="0" err="1"/>
              <a:t>اړتیا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کتو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، </a:t>
            </a:r>
            <a:r>
              <a:rPr lang="en-US" dirty="0" err="1"/>
              <a:t>کولای</a:t>
            </a:r>
            <a:r>
              <a:rPr lang="en-US" dirty="0"/>
              <a:t> </a:t>
            </a:r>
            <a:r>
              <a:rPr lang="en-US" dirty="0" err="1"/>
              <a:t>شئ</a:t>
            </a:r>
            <a:r>
              <a:rPr lang="en-US" dirty="0"/>
              <a:t> </a:t>
            </a:r>
            <a:r>
              <a:rPr lang="en-US" dirty="0" err="1"/>
              <a:t>ورسره</a:t>
            </a:r>
            <a:r>
              <a:rPr lang="en-US" dirty="0"/>
              <a:t>  </a:t>
            </a:r>
            <a:r>
              <a:rPr lang="en-US" dirty="0" err="1"/>
              <a:t>قبوله</a:t>
            </a:r>
            <a:r>
              <a:rPr lang="en-US" dirty="0"/>
              <a:t> </a:t>
            </a:r>
            <a:r>
              <a:rPr lang="en-US" dirty="0" err="1"/>
              <a:t>یې</a:t>
            </a:r>
            <a:r>
              <a:rPr lang="en-US" dirty="0"/>
              <a:t> </a:t>
            </a:r>
            <a:r>
              <a:rPr lang="en-US" dirty="0" err="1"/>
              <a:t>کړئ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ترې</a:t>
            </a:r>
            <a:r>
              <a:rPr lang="en-US" dirty="0"/>
              <a:t> </a:t>
            </a:r>
            <a:r>
              <a:rPr lang="en-US" dirty="0" err="1"/>
              <a:t>وغواړئ</a:t>
            </a:r>
            <a:r>
              <a:rPr lang="en-US" dirty="0"/>
              <a:t> </a:t>
            </a:r>
            <a:r>
              <a:rPr lang="en-US" dirty="0" err="1"/>
              <a:t>چی</a:t>
            </a:r>
            <a:r>
              <a:rPr lang="en-US" dirty="0"/>
              <a:t> </a:t>
            </a:r>
            <a:r>
              <a:rPr lang="en-US" dirty="0" err="1"/>
              <a:t>کله</a:t>
            </a:r>
            <a:r>
              <a:rPr lang="en-US" dirty="0"/>
              <a:t> </a:t>
            </a:r>
            <a:r>
              <a:rPr lang="en-US" dirty="0" err="1"/>
              <a:t>ښځینه</a:t>
            </a:r>
            <a:r>
              <a:rPr lang="en-US" dirty="0"/>
              <a:t> </a:t>
            </a:r>
            <a:r>
              <a:rPr lang="en-US" dirty="0" err="1"/>
              <a:t>طبي</a:t>
            </a:r>
            <a:r>
              <a:rPr lang="en-US" dirty="0"/>
              <a:t> </a:t>
            </a:r>
            <a:r>
              <a:rPr lang="en-US" dirty="0" err="1"/>
              <a:t>کارکوونکي</a:t>
            </a:r>
            <a:r>
              <a:rPr lang="en-US" dirty="0"/>
              <a:t> </a:t>
            </a:r>
            <a:r>
              <a:rPr lang="en-US" dirty="0" err="1"/>
              <a:t>موجوده</a:t>
            </a:r>
            <a:r>
              <a:rPr lang="en-US" dirty="0"/>
              <a:t> </a:t>
            </a:r>
            <a:r>
              <a:rPr lang="en-US" dirty="0" err="1"/>
              <a:t>وي</a:t>
            </a:r>
            <a:r>
              <a:rPr lang="en-US" dirty="0"/>
              <a:t> </a:t>
            </a:r>
            <a:r>
              <a:rPr lang="en-US" dirty="0" err="1"/>
              <a:t>تاسو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 </a:t>
            </a:r>
            <a:r>
              <a:rPr lang="en-US" dirty="0" err="1"/>
              <a:t>اپاینټمنټ</a:t>
            </a:r>
            <a:r>
              <a:rPr lang="en-US" dirty="0"/>
              <a:t> </a:t>
            </a:r>
            <a:r>
              <a:rPr lang="en-US" dirty="0" err="1"/>
              <a:t>تنظیم</a:t>
            </a:r>
            <a:r>
              <a:rPr lang="en-US" dirty="0"/>
              <a:t> </a:t>
            </a:r>
            <a:r>
              <a:rPr lang="en-US" dirty="0" err="1"/>
              <a:t>کړئ</a:t>
            </a:r>
            <a:r>
              <a:rPr lang="en-US" dirty="0"/>
              <a:t> .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مهمه</a:t>
            </a:r>
            <a:r>
              <a:rPr lang="en-US" dirty="0"/>
              <a:t> </a:t>
            </a:r>
            <a:r>
              <a:rPr lang="en-US" dirty="0" err="1"/>
              <a:t>ده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یاد</a:t>
            </a:r>
            <a:r>
              <a:rPr lang="en-US" dirty="0"/>
              <a:t> </a:t>
            </a:r>
            <a:r>
              <a:rPr lang="en-US" dirty="0" err="1"/>
              <a:t>ولرئ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که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نارینه</a:t>
            </a:r>
            <a:r>
              <a:rPr lang="en-US" dirty="0"/>
              <a:t> </a:t>
            </a:r>
            <a:r>
              <a:rPr lang="en-US" dirty="0" err="1"/>
              <a:t>ډاکتر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خوا</a:t>
            </a:r>
            <a:r>
              <a:rPr lang="en-US" dirty="0"/>
              <a:t> </a:t>
            </a:r>
            <a:r>
              <a:rPr lang="en-US" dirty="0" err="1"/>
              <a:t>معاینې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رضایت</a:t>
            </a:r>
            <a:r>
              <a:rPr lang="en-US" dirty="0"/>
              <a:t> </a:t>
            </a:r>
            <a:r>
              <a:rPr lang="en-US" dirty="0" err="1"/>
              <a:t>وښیئ</a:t>
            </a:r>
            <a:r>
              <a:rPr lang="en-US" dirty="0"/>
              <a:t>، </a:t>
            </a:r>
            <a:r>
              <a:rPr lang="en-US" dirty="0" err="1"/>
              <a:t>نو</a:t>
            </a:r>
            <a:r>
              <a:rPr lang="en-US" dirty="0"/>
              <a:t> </a:t>
            </a:r>
            <a:r>
              <a:rPr lang="en-US" dirty="0" err="1"/>
              <a:t>زیاتره</a:t>
            </a:r>
            <a:r>
              <a:rPr lang="en-US" dirty="0"/>
              <a:t> </a:t>
            </a:r>
            <a:r>
              <a:rPr lang="en-US" dirty="0" err="1"/>
              <a:t>وختونه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یوه</a:t>
            </a:r>
            <a:r>
              <a:rPr lang="en-US" dirty="0"/>
              <a:t> </a:t>
            </a:r>
            <a:r>
              <a:rPr lang="en-US" dirty="0" err="1"/>
              <a:t>ښځینه</a:t>
            </a:r>
            <a:r>
              <a:rPr lang="en-US" dirty="0"/>
              <a:t> </a:t>
            </a:r>
            <a:r>
              <a:rPr lang="en-US" dirty="0" err="1"/>
              <a:t>کارکوونکې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خونه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حساسو</a:t>
            </a:r>
            <a:r>
              <a:rPr lang="en-US" dirty="0"/>
              <a:t> </a:t>
            </a:r>
            <a:r>
              <a:rPr lang="en-US" dirty="0" err="1"/>
              <a:t>معایناتو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کېدو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مهال</a:t>
            </a:r>
            <a:r>
              <a:rPr lang="en-US" dirty="0"/>
              <a:t> </a:t>
            </a:r>
            <a:r>
              <a:rPr lang="en-US" dirty="0" err="1"/>
              <a:t>لکه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تي</a:t>
            </a:r>
            <a:r>
              <a:rPr lang="en-US" dirty="0"/>
              <a:t> (breast)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لګن</a:t>
            </a:r>
            <a:r>
              <a:rPr lang="en-US" dirty="0"/>
              <a:t> </a:t>
            </a:r>
            <a:r>
              <a:rPr lang="en-US" dirty="0" err="1"/>
              <a:t>خاصره</a:t>
            </a:r>
            <a:r>
              <a:rPr lang="en-US" dirty="0"/>
              <a:t> (Pelvic)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موجوده</a:t>
            </a:r>
            <a:r>
              <a:rPr lang="en-US" dirty="0"/>
              <a:t> </a:t>
            </a:r>
            <a:r>
              <a:rPr lang="en-US" dirty="0" err="1"/>
              <a:t>وي</a:t>
            </a:r>
            <a:r>
              <a:rPr lang="en-US" dirty="0"/>
              <a:t>. </a:t>
            </a:r>
            <a:r>
              <a:rPr lang="en-US" dirty="0" err="1"/>
              <a:t>همداشان</a:t>
            </a:r>
            <a:r>
              <a:rPr lang="en-US" dirty="0"/>
              <a:t>، </a:t>
            </a:r>
            <a:r>
              <a:rPr lang="en-US" dirty="0" err="1"/>
              <a:t>ناروغان</a:t>
            </a:r>
            <a:r>
              <a:rPr lang="en-US" dirty="0"/>
              <a:t> </a:t>
            </a:r>
            <a:r>
              <a:rPr lang="en-US" dirty="0" err="1"/>
              <a:t>کولای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دې</a:t>
            </a:r>
            <a:r>
              <a:rPr lang="en-US" dirty="0"/>
              <a:t> </a:t>
            </a:r>
            <a:r>
              <a:rPr lang="en-US" dirty="0" err="1"/>
              <a:t>غوښتنه</a:t>
            </a:r>
            <a:r>
              <a:rPr lang="en-US" dirty="0"/>
              <a:t> </a:t>
            </a:r>
            <a:r>
              <a:rPr lang="en-US" dirty="0" err="1"/>
              <a:t>وکړي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همدې</a:t>
            </a:r>
            <a:r>
              <a:rPr lang="en-US" dirty="0"/>
              <a:t> </a:t>
            </a:r>
            <a:r>
              <a:rPr lang="en-US" dirty="0" err="1"/>
              <a:t>معایناتو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مهال</a:t>
            </a:r>
            <a:r>
              <a:rPr lang="en-US" dirty="0"/>
              <a:t> </a:t>
            </a:r>
            <a:r>
              <a:rPr lang="en-US" dirty="0" err="1"/>
              <a:t>یوه</a:t>
            </a:r>
            <a:r>
              <a:rPr lang="en-US" dirty="0"/>
              <a:t> </a:t>
            </a:r>
            <a:r>
              <a:rPr lang="en-US" dirty="0" err="1"/>
              <a:t>ښځینه</a:t>
            </a:r>
            <a:r>
              <a:rPr lang="en-US" dirty="0"/>
              <a:t> </a:t>
            </a:r>
            <a:r>
              <a:rPr lang="en-US" dirty="0" err="1"/>
              <a:t>کارکوونکي</a:t>
            </a:r>
            <a:r>
              <a:rPr lang="en-US" dirty="0"/>
              <a:t> </a:t>
            </a:r>
            <a:r>
              <a:rPr lang="en-US" dirty="0" err="1"/>
              <a:t>شتون</a:t>
            </a:r>
            <a:r>
              <a:rPr lang="en-US" dirty="0"/>
              <a:t> </a:t>
            </a:r>
            <a:r>
              <a:rPr lang="en-US" dirty="0" err="1"/>
              <a:t>ولري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31542" y="2657764"/>
            <a:ext cx="8227758" cy="1388023"/>
            <a:chOff x="0" y="0"/>
            <a:chExt cx="10970345" cy="185069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3207" r="3207" b="69393"/>
            <a:stretch>
              <a:fillRect/>
            </a:stretch>
          </p:blipFill>
          <p:spPr>
            <a:xfrm>
              <a:off x="0" y="0"/>
              <a:ext cx="10970345" cy="1850697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0474488" y="4197991"/>
            <a:ext cx="6784812" cy="1483403"/>
            <a:chOff x="0" y="0"/>
            <a:chExt cx="9046415" cy="197787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13895" r="13895" b="69393"/>
            <a:stretch>
              <a:fillRect/>
            </a:stretch>
          </p:blipFill>
          <p:spPr>
            <a:xfrm>
              <a:off x="0" y="0"/>
              <a:ext cx="9046415" cy="1977871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4094968" y="5833598"/>
            <a:ext cx="3164332" cy="1388023"/>
            <a:chOff x="0" y="0"/>
            <a:chExt cx="4219109" cy="185069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32004" r="32004" b="69393"/>
            <a:stretch>
              <a:fillRect/>
            </a:stretch>
          </p:blipFill>
          <p:spPr>
            <a:xfrm>
              <a:off x="0" y="0"/>
              <a:ext cx="4219109" cy="1850697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10058400" y="2276764"/>
            <a:ext cx="7048499" cy="461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2505"/>
              </a:lnSpc>
            </a:pPr>
            <a:r>
              <a:rPr lang="en-US" sz="7065" dirty="0" err="1">
                <a:solidFill>
                  <a:srgbClr val="FFFFFF"/>
                </a:solidFill>
                <a:cs typeface="Roboto Slab Bold"/>
              </a:rPr>
              <a:t>د</a:t>
            </a:r>
            <a:r>
              <a:rPr lang="en-US" sz="7065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7065" dirty="0" err="1">
                <a:solidFill>
                  <a:srgbClr val="FFFFFF"/>
                </a:solidFill>
                <a:cs typeface="Roboto Slab Bold"/>
              </a:rPr>
              <a:t>یوه</a:t>
            </a:r>
            <a:r>
              <a:rPr lang="en-US" sz="7065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7065" dirty="0" err="1">
                <a:solidFill>
                  <a:srgbClr val="FFFFFF"/>
                </a:solidFill>
                <a:cs typeface="Roboto Slab Bold"/>
              </a:rPr>
              <a:t>ناروغ</a:t>
            </a:r>
            <a:r>
              <a:rPr lang="en-US" sz="7065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7065" dirty="0" err="1">
                <a:solidFill>
                  <a:srgbClr val="FFFFFF"/>
                </a:solidFill>
                <a:cs typeface="Roboto Slab Bold"/>
              </a:rPr>
              <a:t>په</a:t>
            </a:r>
            <a:r>
              <a:rPr lang="en-US" sz="7065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7065" dirty="0" err="1">
                <a:solidFill>
                  <a:srgbClr val="FFFFFF"/>
                </a:solidFill>
                <a:cs typeface="Roboto Slab Bold"/>
              </a:rPr>
              <a:t>توګه</a:t>
            </a:r>
            <a:r>
              <a:rPr lang="en-US" sz="7065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7065" dirty="0" err="1">
                <a:solidFill>
                  <a:srgbClr val="FFFFFF"/>
                </a:solidFill>
                <a:cs typeface="Roboto Slab Bold"/>
              </a:rPr>
              <a:t>پر</a:t>
            </a:r>
            <a:r>
              <a:rPr lang="en-US" sz="7065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7065" dirty="0" err="1">
                <a:solidFill>
                  <a:srgbClr val="FFFFFF"/>
                </a:solidFill>
                <a:cs typeface="Roboto Slab Bold"/>
              </a:rPr>
              <a:t>خپلو</a:t>
            </a:r>
            <a:r>
              <a:rPr lang="en-US" sz="7065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7065" dirty="0" err="1">
                <a:solidFill>
                  <a:srgbClr val="FFFFFF"/>
                </a:solidFill>
                <a:cs typeface="Roboto Slab Bold"/>
              </a:rPr>
              <a:t>حقونو</a:t>
            </a:r>
            <a:r>
              <a:rPr lang="en-US" sz="7065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7065" dirty="0" err="1">
                <a:solidFill>
                  <a:srgbClr val="FFFFFF"/>
                </a:solidFill>
                <a:cs typeface="Roboto Slab Bold"/>
              </a:rPr>
              <a:t>باندې</a:t>
            </a:r>
            <a:r>
              <a:rPr lang="en-US" sz="7065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7065" dirty="0" err="1">
                <a:solidFill>
                  <a:srgbClr val="FFFFFF"/>
                </a:solidFill>
                <a:cs typeface="Roboto Slab Bold"/>
              </a:rPr>
              <a:t>پوهیدل</a:t>
            </a:r>
            <a:endParaRPr lang="en-US" sz="7065" dirty="0">
              <a:solidFill>
                <a:srgbClr val="FFFFFF"/>
              </a:solidFill>
              <a:cs typeface="Roboto Slab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8700" y="1296907"/>
            <a:ext cx="6718443" cy="7930604"/>
          </a:xfrm>
          <a:custGeom>
            <a:avLst/>
            <a:gdLst/>
            <a:ahLst/>
            <a:cxnLst/>
            <a:rect l="l" t="t" r="r" b="b"/>
            <a:pathLst>
              <a:path w="6718443" h="7930604">
                <a:moveTo>
                  <a:pt x="0" y="0"/>
                </a:moveTo>
                <a:lnTo>
                  <a:pt x="6718443" y="0"/>
                </a:lnTo>
                <a:lnTo>
                  <a:pt x="6718443" y="7930604"/>
                </a:lnTo>
                <a:lnTo>
                  <a:pt x="0" y="79306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993" r="-3407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028700" y="9196721"/>
            <a:ext cx="16230600" cy="61579"/>
            <a:chOff x="0" y="0"/>
            <a:chExt cx="5017630" cy="190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017630" cy="19037"/>
            </a:xfrm>
            <a:custGeom>
              <a:avLst/>
              <a:gdLst/>
              <a:ahLst/>
              <a:cxnLst/>
              <a:rect l="l" t="t" r="r" b="b"/>
              <a:pathLst>
                <a:path w="5017630" h="19037">
                  <a:moveTo>
                    <a:pt x="0" y="0"/>
                  </a:moveTo>
                  <a:lnTo>
                    <a:pt x="5017630" y="0"/>
                  </a:lnTo>
                  <a:lnTo>
                    <a:pt x="5017630" y="19037"/>
                  </a:lnTo>
                  <a:lnTo>
                    <a:pt x="0" y="19037"/>
                  </a:lnTo>
                  <a:close/>
                </a:path>
              </a:pathLst>
            </a:custGeom>
            <a:solidFill>
              <a:srgbClr val="3359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5017630" cy="9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314839" y="1616157"/>
            <a:ext cx="5956382" cy="900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80"/>
              </a:lnSpc>
            </a:pPr>
            <a:r>
              <a:rPr lang="en-US" sz="5600" dirty="0">
                <a:solidFill>
                  <a:srgbClr val="0C2675"/>
                </a:solidFill>
                <a:latin typeface="Roboto Slab"/>
                <a:cs typeface="Roboto Slab"/>
              </a:rPr>
              <a:t>2 </a:t>
            </a:r>
            <a:r>
              <a:rPr lang="en-US" sz="5600" dirty="0" err="1">
                <a:solidFill>
                  <a:srgbClr val="0C2675"/>
                </a:solidFill>
                <a:latin typeface="Roboto Slab"/>
                <a:cs typeface="Roboto Slab"/>
              </a:rPr>
              <a:t>برخه</a:t>
            </a:r>
            <a:r>
              <a:rPr lang="en-US" sz="5600" dirty="0">
                <a:solidFill>
                  <a:srgbClr val="0C2675"/>
                </a:solidFill>
                <a:latin typeface="Roboto Slab"/>
                <a:cs typeface="Roboto Slab"/>
              </a:rPr>
              <a:t>: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4978789" y="7834672"/>
            <a:ext cx="2280511" cy="1126364"/>
            <a:chOff x="0" y="0"/>
            <a:chExt cx="3040681" cy="1501818"/>
          </a:xfrm>
        </p:grpSpPr>
        <p:sp>
          <p:nvSpPr>
            <p:cNvPr id="15" name="Freeform 15"/>
            <p:cNvSpPr/>
            <p:nvPr/>
          </p:nvSpPr>
          <p:spPr>
            <a:xfrm>
              <a:off x="1538863" y="0"/>
              <a:ext cx="1501818" cy="1501818"/>
            </a:xfrm>
            <a:custGeom>
              <a:avLst/>
              <a:gdLst/>
              <a:ahLst/>
              <a:cxnLst/>
              <a:rect l="l" t="t" r="r" b="b"/>
              <a:pathLst>
                <a:path w="1501818" h="1501818">
                  <a:moveTo>
                    <a:pt x="0" y="0"/>
                  </a:moveTo>
                  <a:lnTo>
                    <a:pt x="1501818" y="0"/>
                  </a:lnTo>
                  <a:lnTo>
                    <a:pt x="1501818" y="1501818"/>
                  </a:lnTo>
                  <a:lnTo>
                    <a:pt x="0" y="1501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21177"/>
              <a:ext cx="1259463" cy="1259463"/>
            </a:xfrm>
            <a:custGeom>
              <a:avLst/>
              <a:gdLst/>
              <a:ahLst/>
              <a:cxnLst/>
              <a:rect l="l" t="t" r="r" b="b"/>
              <a:pathLst>
                <a:path w="1259463" h="1259463">
                  <a:moveTo>
                    <a:pt x="0" y="0"/>
                  </a:moveTo>
                  <a:lnTo>
                    <a:pt x="1259463" y="0"/>
                  </a:lnTo>
                  <a:lnTo>
                    <a:pt x="1259463" y="1259464"/>
                  </a:lnTo>
                  <a:lnTo>
                    <a:pt x="0" y="1259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20370" r="20370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0468667" y="4221323"/>
            <a:ext cx="6198425" cy="1196623"/>
            <a:chOff x="0" y="0"/>
            <a:chExt cx="792315" cy="1529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92315" cy="152959"/>
            </a:xfrm>
            <a:custGeom>
              <a:avLst/>
              <a:gdLst/>
              <a:ahLst/>
              <a:cxnLst/>
              <a:rect l="l" t="t" r="r" b="b"/>
              <a:pathLst>
                <a:path w="792315" h="152959">
                  <a:moveTo>
                    <a:pt x="0" y="0"/>
                  </a:moveTo>
                  <a:lnTo>
                    <a:pt x="792315" y="0"/>
                  </a:lnTo>
                  <a:lnTo>
                    <a:pt x="792315" y="152959"/>
                  </a:lnTo>
                  <a:lnTo>
                    <a:pt x="0" y="152959"/>
                  </a:lnTo>
                  <a:close/>
                </a:path>
              </a:pathLst>
            </a:custGeom>
            <a:solidFill>
              <a:srgbClr val="3359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792315" cy="181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630857" y="5628227"/>
            <a:ext cx="5036235" cy="1196623"/>
            <a:chOff x="0" y="0"/>
            <a:chExt cx="643758" cy="1529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3758" cy="152959"/>
            </a:xfrm>
            <a:custGeom>
              <a:avLst/>
              <a:gdLst/>
              <a:ahLst/>
              <a:cxnLst/>
              <a:rect l="l" t="t" r="r" b="b"/>
              <a:pathLst>
                <a:path w="643758" h="152959">
                  <a:moveTo>
                    <a:pt x="0" y="0"/>
                  </a:moveTo>
                  <a:lnTo>
                    <a:pt x="643758" y="0"/>
                  </a:lnTo>
                  <a:lnTo>
                    <a:pt x="643758" y="152959"/>
                  </a:lnTo>
                  <a:lnTo>
                    <a:pt x="0" y="152959"/>
                  </a:lnTo>
                  <a:close/>
                </a:path>
              </a:pathLst>
            </a:custGeom>
            <a:solidFill>
              <a:srgbClr val="3359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643758" cy="181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059311" y="4057014"/>
            <a:ext cx="6390481" cy="2426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858"/>
              </a:lnSpc>
            </a:pP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له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خپل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ډاکتر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څخه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پوښتنې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وکړئ</a:t>
            </a:r>
            <a:endParaRPr lang="en-US" sz="6200" dirty="0">
              <a:solidFill>
                <a:srgbClr val="FFFFFF"/>
              </a:solidFill>
              <a:cs typeface="Roboto Slab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41923" y="3281175"/>
            <a:ext cx="3925169" cy="61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93"/>
              </a:lnSpc>
            </a:pPr>
            <a:r>
              <a:rPr lang="en-US" sz="2742" dirty="0" err="1">
                <a:solidFill>
                  <a:srgbClr val="0C2675"/>
                </a:solidFill>
                <a:cs typeface="Roboto Condensed Bold"/>
              </a:rPr>
              <a:t>تاسې</a:t>
            </a:r>
            <a:r>
              <a:rPr lang="en-US" sz="2742" dirty="0">
                <a:solidFill>
                  <a:srgbClr val="0C2675"/>
                </a:solidFill>
                <a:cs typeface="Roboto Condensed Bold"/>
              </a:rPr>
              <a:t> </a:t>
            </a:r>
            <a:r>
              <a:rPr lang="en-US" sz="2742" dirty="0" err="1">
                <a:solidFill>
                  <a:srgbClr val="0C2675"/>
                </a:solidFill>
                <a:cs typeface="Roboto Condensed Bold"/>
              </a:rPr>
              <a:t>دا</a:t>
            </a:r>
            <a:r>
              <a:rPr lang="en-US" sz="2742" dirty="0">
                <a:solidFill>
                  <a:srgbClr val="0C2675"/>
                </a:solidFill>
                <a:cs typeface="Roboto Condensed Bold"/>
              </a:rPr>
              <a:t> </a:t>
            </a:r>
            <a:r>
              <a:rPr lang="en-US" sz="2742" dirty="0" err="1">
                <a:solidFill>
                  <a:srgbClr val="0C2675"/>
                </a:solidFill>
                <a:cs typeface="Roboto Condensed Bold"/>
              </a:rPr>
              <a:t>حق</a:t>
            </a:r>
            <a:r>
              <a:rPr lang="en-US" sz="2742" dirty="0">
                <a:solidFill>
                  <a:srgbClr val="0C2675"/>
                </a:solidFill>
                <a:cs typeface="Roboto Condensed Bold"/>
              </a:rPr>
              <a:t> </a:t>
            </a:r>
            <a:r>
              <a:rPr lang="en-US" sz="2742" dirty="0" err="1">
                <a:solidFill>
                  <a:srgbClr val="0C2675"/>
                </a:solidFill>
                <a:cs typeface="Roboto Condensed Bold"/>
              </a:rPr>
              <a:t>لرئ</a:t>
            </a:r>
            <a:r>
              <a:rPr lang="en-US" sz="2742" dirty="0">
                <a:solidFill>
                  <a:srgbClr val="0C2675"/>
                </a:solidFill>
                <a:cs typeface="Roboto Condensed Bold"/>
              </a:rPr>
              <a:t> </a:t>
            </a:r>
            <a:r>
              <a:rPr lang="en-US" sz="2742" dirty="0" err="1">
                <a:solidFill>
                  <a:srgbClr val="0C2675"/>
                </a:solidFill>
                <a:cs typeface="Roboto Condensed Bold"/>
              </a:rPr>
              <a:t>چې</a:t>
            </a:r>
            <a:r>
              <a:rPr lang="en-US" sz="2742" dirty="0">
                <a:solidFill>
                  <a:srgbClr val="0C2675"/>
                </a:solidFill>
                <a:cs typeface="Roboto Condensed Bold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9778" y="2432890"/>
            <a:ext cx="2808444" cy="963583"/>
            <a:chOff x="0" y="0"/>
            <a:chExt cx="3744592" cy="128477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744592" cy="1284778"/>
              <a:chOff x="0" y="0"/>
              <a:chExt cx="358990" cy="123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58990" cy="123170"/>
              </a:xfrm>
              <a:custGeom>
                <a:avLst/>
                <a:gdLst/>
                <a:ahLst/>
                <a:cxnLst/>
                <a:rect l="l" t="t" r="r" b="b"/>
                <a:pathLst>
                  <a:path w="358990" h="123170">
                    <a:moveTo>
                      <a:pt x="0" y="0"/>
                    </a:moveTo>
                    <a:lnTo>
                      <a:pt x="358990" y="0"/>
                    </a:lnTo>
                    <a:lnTo>
                      <a:pt x="358990" y="123170"/>
                    </a:lnTo>
                    <a:lnTo>
                      <a:pt x="0" y="123170"/>
                    </a:lnTo>
                    <a:close/>
                  </a:path>
                </a:pathLst>
              </a:custGeom>
              <a:solidFill>
                <a:srgbClr val="FFC72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358990" cy="1517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49602" y="153071"/>
              <a:ext cx="3445388" cy="902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44"/>
                </a:lnSpc>
                <a:spcBef>
                  <a:spcPct val="0"/>
                </a:spcBef>
              </a:pPr>
              <a:r>
                <a:rPr lang="en-US" sz="4103">
                  <a:solidFill>
                    <a:srgbClr val="0C2675"/>
                  </a:solidFill>
                  <a:cs typeface="Roboto Slab Bold"/>
                </a:rPr>
                <a:t>بل وګورئ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700321" y="4687182"/>
            <a:ext cx="887358" cy="887358"/>
            <a:chOff x="0" y="0"/>
            <a:chExt cx="1183144" cy="118314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83144" cy="1183144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3592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431483" y="125482"/>
              <a:ext cx="269379" cy="805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3599">
                  <a:solidFill>
                    <a:srgbClr val="FFFFFF"/>
                  </a:solidFill>
                  <a:latin typeface="Roboto Slab Bold"/>
                </a:rPr>
                <a:t>3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702301" y="6631651"/>
            <a:ext cx="4499099" cy="1274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له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تاسې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سره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مرسته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کوي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چې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د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ښځو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د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هوساینې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په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ازموینه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کې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د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هغو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جزئیاتو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په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اړه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چې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څه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به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را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پېښ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شي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،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چمتو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"/>
                <a:cs typeface="Roboto Condensed"/>
              </a:rPr>
              <a:t>واوسئ</a:t>
            </a:r>
            <a:r>
              <a:rPr lang="en-US" sz="2400" dirty="0">
                <a:solidFill>
                  <a:srgbClr val="0C2675"/>
                </a:solidFill>
                <a:latin typeface="Roboto Condensed"/>
                <a:cs typeface="Roboto Condensed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02301" y="6039079"/>
            <a:ext cx="4883397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C2675"/>
                </a:solidFill>
                <a:latin typeface="Roboto Condensed Bold"/>
                <a:cs typeface="Roboto Condensed Bold"/>
              </a:rPr>
              <a:t>3 </a:t>
            </a:r>
            <a:r>
              <a:rPr lang="en-US" sz="2400" dirty="0" err="1">
                <a:solidFill>
                  <a:srgbClr val="0C2675"/>
                </a:solidFill>
                <a:latin typeface="Roboto Condensed Bold"/>
                <a:cs typeface="Roboto Condensed Bold"/>
              </a:rPr>
              <a:t>ویډیو</a:t>
            </a:r>
            <a:r>
              <a:rPr lang="en-US" sz="2400" dirty="0">
                <a:solidFill>
                  <a:srgbClr val="0C2675"/>
                </a:solidFill>
                <a:latin typeface="Roboto Condensed Bold"/>
                <a:cs typeface="Roboto Condensed Bold"/>
              </a:rPr>
              <a:t>: </a:t>
            </a:r>
            <a:r>
              <a:rPr lang="en-US" sz="2400" dirty="0" err="1">
                <a:solidFill>
                  <a:srgbClr val="0C2675"/>
                </a:solidFill>
                <a:latin typeface="Roboto Condensed Bold"/>
                <a:cs typeface="Roboto Condensed Bold"/>
              </a:rPr>
              <a:t>د</a:t>
            </a:r>
            <a:r>
              <a:rPr lang="en-US" sz="2400" dirty="0">
                <a:solidFill>
                  <a:srgbClr val="0C2675"/>
                </a:solidFill>
                <a:latin typeface="Roboto Condensed Bold"/>
                <a:cs typeface="Roboto Condensed Bol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 Bold"/>
                <a:cs typeface="Roboto Condensed Bold"/>
              </a:rPr>
              <a:t>معاینې</a:t>
            </a:r>
            <a:r>
              <a:rPr lang="en-US" sz="2400" dirty="0">
                <a:solidFill>
                  <a:srgbClr val="0C2675"/>
                </a:solidFill>
                <a:latin typeface="Roboto Condensed Bold"/>
                <a:cs typeface="Roboto Condensed Bol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 Bold"/>
                <a:cs typeface="Roboto Condensed Bold"/>
              </a:rPr>
              <a:t>په</a:t>
            </a:r>
            <a:r>
              <a:rPr lang="en-US" sz="2400" dirty="0">
                <a:solidFill>
                  <a:srgbClr val="0C2675"/>
                </a:solidFill>
                <a:latin typeface="Roboto Condensed Bold"/>
                <a:cs typeface="Roboto Condensed Bold"/>
              </a:rPr>
              <a:t> </a:t>
            </a:r>
            <a:r>
              <a:rPr lang="en-US" sz="2400" dirty="0" err="1">
                <a:solidFill>
                  <a:srgbClr val="0C2675"/>
                </a:solidFill>
                <a:latin typeface="Roboto Condensed Bold"/>
                <a:cs typeface="Roboto Condensed Bold"/>
              </a:rPr>
              <a:t>اړه</a:t>
            </a:r>
            <a:endParaRPr lang="en-US" sz="2400" dirty="0">
              <a:solidFill>
                <a:srgbClr val="0C2675"/>
              </a:solidFill>
              <a:latin typeface="Roboto Condensed Bold"/>
              <a:cs typeface="Roboto Condensed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25400" y="4131430"/>
            <a:ext cx="2348577" cy="679567"/>
            <a:chOff x="0" y="0"/>
            <a:chExt cx="398137" cy="8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8137" cy="86866"/>
            </a:xfrm>
            <a:custGeom>
              <a:avLst/>
              <a:gdLst/>
              <a:ahLst/>
              <a:cxnLst/>
              <a:rect l="l" t="t" r="r" b="b"/>
              <a:pathLst>
                <a:path w="398137" h="86866">
                  <a:moveTo>
                    <a:pt x="0" y="0"/>
                  </a:moveTo>
                  <a:lnTo>
                    <a:pt x="398137" y="0"/>
                  </a:lnTo>
                  <a:lnTo>
                    <a:pt x="398137" y="86866"/>
                  </a:lnTo>
                  <a:lnTo>
                    <a:pt x="0" y="86866"/>
                  </a:ln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8137" cy="115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928824" y="4017264"/>
            <a:ext cx="11950747" cy="1587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24"/>
              </a:lnSpc>
            </a:pP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په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متحده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ایالاتو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کې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،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ټول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خلک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د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ناروغانو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په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توګه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مهم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حقونه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لري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15155102" y="2310681"/>
            <a:ext cx="825873" cy="839087"/>
          </a:xfrm>
          <a:custGeom>
            <a:avLst/>
            <a:gdLst/>
            <a:ahLst/>
            <a:cxnLst/>
            <a:rect l="l" t="t" r="r" b="b"/>
            <a:pathLst>
              <a:path w="825873" h="839087">
                <a:moveTo>
                  <a:pt x="0" y="0"/>
                </a:moveTo>
                <a:lnTo>
                  <a:pt x="825873" y="0"/>
                </a:lnTo>
                <a:lnTo>
                  <a:pt x="825873" y="839087"/>
                </a:lnTo>
                <a:lnTo>
                  <a:pt x="0" y="839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248104" y="2310681"/>
            <a:ext cx="825873" cy="839087"/>
          </a:xfrm>
          <a:custGeom>
            <a:avLst/>
            <a:gdLst/>
            <a:ahLst/>
            <a:cxnLst/>
            <a:rect l="l" t="t" r="r" b="b"/>
            <a:pathLst>
              <a:path w="825873" h="839087">
                <a:moveTo>
                  <a:pt x="0" y="0"/>
                </a:moveTo>
                <a:lnTo>
                  <a:pt x="825873" y="0"/>
                </a:lnTo>
                <a:lnTo>
                  <a:pt x="825873" y="839087"/>
                </a:lnTo>
                <a:lnTo>
                  <a:pt x="0" y="8390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326981" y="2301156"/>
            <a:ext cx="825873" cy="839087"/>
          </a:xfrm>
          <a:custGeom>
            <a:avLst/>
            <a:gdLst/>
            <a:ahLst/>
            <a:cxnLst/>
            <a:rect l="l" t="t" r="r" b="b"/>
            <a:pathLst>
              <a:path w="825873" h="839087">
                <a:moveTo>
                  <a:pt x="0" y="0"/>
                </a:moveTo>
                <a:lnTo>
                  <a:pt x="825873" y="0"/>
                </a:lnTo>
                <a:lnTo>
                  <a:pt x="825873" y="839087"/>
                </a:lnTo>
                <a:lnTo>
                  <a:pt x="0" y="8390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01600" y="4179189"/>
            <a:ext cx="2272377" cy="679567"/>
            <a:chOff x="0" y="0"/>
            <a:chExt cx="398137" cy="868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8137" cy="86866"/>
            </a:xfrm>
            <a:custGeom>
              <a:avLst/>
              <a:gdLst/>
              <a:ahLst/>
              <a:cxnLst/>
              <a:rect l="l" t="t" r="r" b="b"/>
              <a:pathLst>
                <a:path w="398137" h="86866">
                  <a:moveTo>
                    <a:pt x="0" y="0"/>
                  </a:moveTo>
                  <a:lnTo>
                    <a:pt x="398137" y="0"/>
                  </a:lnTo>
                  <a:lnTo>
                    <a:pt x="398137" y="86866"/>
                  </a:lnTo>
                  <a:lnTo>
                    <a:pt x="0" y="86866"/>
                  </a:lnTo>
                  <a:close/>
                </a:path>
              </a:pathLst>
            </a:custGeom>
            <a:solidFill>
              <a:srgbClr val="FFC72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8137" cy="115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928824" y="4017264"/>
            <a:ext cx="11950747" cy="1587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24"/>
              </a:lnSpc>
            </a:pP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په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متحده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ایالاتو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کې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،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ټول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خلک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د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ناروغانو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په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توګه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مهم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حقونه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لري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15155102" y="2310681"/>
            <a:ext cx="825873" cy="839087"/>
          </a:xfrm>
          <a:custGeom>
            <a:avLst/>
            <a:gdLst/>
            <a:ahLst/>
            <a:cxnLst/>
            <a:rect l="l" t="t" r="r" b="b"/>
            <a:pathLst>
              <a:path w="825873" h="839087">
                <a:moveTo>
                  <a:pt x="0" y="0"/>
                </a:moveTo>
                <a:lnTo>
                  <a:pt x="825873" y="0"/>
                </a:lnTo>
                <a:lnTo>
                  <a:pt x="825873" y="839087"/>
                </a:lnTo>
                <a:lnTo>
                  <a:pt x="0" y="839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248104" y="2310681"/>
            <a:ext cx="825873" cy="839087"/>
          </a:xfrm>
          <a:custGeom>
            <a:avLst/>
            <a:gdLst/>
            <a:ahLst/>
            <a:cxnLst/>
            <a:rect l="l" t="t" r="r" b="b"/>
            <a:pathLst>
              <a:path w="825873" h="839087">
                <a:moveTo>
                  <a:pt x="0" y="0"/>
                </a:moveTo>
                <a:lnTo>
                  <a:pt x="825873" y="0"/>
                </a:lnTo>
                <a:lnTo>
                  <a:pt x="825873" y="839087"/>
                </a:lnTo>
                <a:lnTo>
                  <a:pt x="0" y="8390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326981" y="2301156"/>
            <a:ext cx="825873" cy="839087"/>
          </a:xfrm>
          <a:custGeom>
            <a:avLst/>
            <a:gdLst/>
            <a:ahLst/>
            <a:cxnLst/>
            <a:rect l="l" t="t" r="r" b="b"/>
            <a:pathLst>
              <a:path w="825873" h="839087">
                <a:moveTo>
                  <a:pt x="0" y="0"/>
                </a:moveTo>
                <a:lnTo>
                  <a:pt x="825873" y="0"/>
                </a:lnTo>
                <a:lnTo>
                  <a:pt x="825873" y="839087"/>
                </a:lnTo>
                <a:lnTo>
                  <a:pt x="0" y="8390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362200" y="6289846"/>
            <a:ext cx="13517371" cy="768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524"/>
              </a:lnSpc>
            </a:pP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دلته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هغه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معلومات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دي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چې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باید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تاسی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پرې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پوه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  <a:r>
              <a:rPr lang="en-US" sz="4103" spc="82" dirty="0" err="1">
                <a:solidFill>
                  <a:srgbClr val="0C2675"/>
                </a:solidFill>
                <a:latin typeface="Roboto Slab Bold"/>
                <a:cs typeface="Roboto Slab Bold"/>
              </a:rPr>
              <a:t>شئ</a:t>
            </a:r>
            <a:r>
              <a:rPr lang="en-US" sz="4103" spc="82" dirty="0">
                <a:solidFill>
                  <a:srgbClr val="0C2675"/>
                </a:solidFill>
                <a:latin typeface="Roboto Slab Bold"/>
                <a:cs typeface="Roboto Slab Bold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6230DF-6064-36B8-02A8-834018DB3E08}"/>
              </a:ext>
            </a:extLst>
          </p:cNvPr>
          <p:cNvSpPr txBox="1"/>
          <p:nvPr/>
        </p:nvSpPr>
        <p:spPr>
          <a:xfrm>
            <a:off x="11887200" y="67220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86905" y="3340722"/>
            <a:ext cx="5080186" cy="2860889"/>
            <a:chOff x="0" y="-200025"/>
            <a:chExt cx="6773582" cy="381451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045015"/>
              <a:ext cx="6773582" cy="1595497"/>
              <a:chOff x="0" y="0"/>
              <a:chExt cx="649376" cy="15295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49376" cy="152959"/>
              </a:xfrm>
              <a:custGeom>
                <a:avLst/>
                <a:gdLst/>
                <a:ahLst/>
                <a:cxnLst/>
                <a:rect l="l" t="t" r="r" b="b"/>
                <a:pathLst>
                  <a:path w="649376" h="152959">
                    <a:moveTo>
                      <a:pt x="0" y="0"/>
                    </a:moveTo>
                    <a:lnTo>
                      <a:pt x="649376" y="0"/>
                    </a:lnTo>
                    <a:lnTo>
                      <a:pt x="649376" y="152959"/>
                    </a:lnTo>
                    <a:lnTo>
                      <a:pt x="0" y="152959"/>
                    </a:lnTo>
                    <a:close/>
                  </a:path>
                </a:pathLst>
              </a:custGeom>
              <a:solidFill>
                <a:srgbClr val="33592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649376" cy="1815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540024" y="-200025"/>
              <a:ext cx="5233558" cy="800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293"/>
                </a:lnSpc>
              </a:pPr>
              <a:r>
                <a:rPr lang="en-US" sz="2742" dirty="0" err="1">
                  <a:solidFill>
                    <a:srgbClr val="0C2675"/>
                  </a:solidFill>
                  <a:cs typeface="Roboto Condensed Bold"/>
                </a:rPr>
                <a:t>تاسې</a:t>
              </a:r>
              <a:r>
                <a:rPr lang="en-US" sz="2742" dirty="0">
                  <a:solidFill>
                    <a:srgbClr val="0C2675"/>
                  </a:solidFill>
                  <a:cs typeface="Roboto Condensed Bold"/>
                </a:rPr>
                <a:t> </a:t>
              </a:r>
              <a:r>
                <a:rPr lang="en-US" sz="2742" dirty="0" err="1">
                  <a:solidFill>
                    <a:srgbClr val="0C2675"/>
                  </a:solidFill>
                  <a:cs typeface="Roboto Condensed Bold"/>
                </a:rPr>
                <a:t>د</a:t>
              </a:r>
              <a:endParaRPr lang="en-US" sz="2742" dirty="0">
                <a:solidFill>
                  <a:srgbClr val="0C2675"/>
                </a:solidFill>
                <a:cs typeface="Roboto Condensed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3897" y="908491"/>
              <a:ext cx="6309951" cy="1388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680"/>
                </a:lnSpc>
                <a:spcBef>
                  <a:spcPct val="0"/>
                </a:spcBef>
              </a:pPr>
              <a:r>
                <a:rPr lang="en-US" sz="6200" dirty="0" err="1">
                  <a:solidFill>
                    <a:srgbClr val="FFFFFF"/>
                  </a:solidFill>
                  <a:cs typeface="Roboto Slab Bold"/>
                </a:rPr>
                <a:t>وقار</a:t>
              </a:r>
              <a:r>
                <a:rPr lang="en-US" sz="6200" dirty="0">
                  <a:solidFill>
                    <a:srgbClr val="FFFFFF"/>
                  </a:solidFill>
                  <a:cs typeface="Roboto Slab Bold"/>
                </a:rPr>
                <a:t> </a:t>
              </a:r>
              <a:r>
                <a:rPr lang="en-US" sz="6200" dirty="0" err="1">
                  <a:solidFill>
                    <a:srgbClr val="FFFFFF"/>
                  </a:solidFill>
                  <a:cs typeface="Roboto Slab Bold"/>
                </a:rPr>
                <a:t>او</a:t>
              </a:r>
              <a:r>
                <a:rPr lang="en-US" sz="6200" dirty="0">
                  <a:solidFill>
                    <a:srgbClr val="FFFFFF"/>
                  </a:solidFill>
                  <a:cs typeface="Roboto Slab Bold"/>
                </a:rPr>
                <a:t> </a:t>
              </a:r>
              <a:r>
                <a:rPr lang="en-US" sz="6200" dirty="0" err="1">
                  <a:solidFill>
                    <a:srgbClr val="FFFFFF"/>
                  </a:solidFill>
                  <a:cs typeface="Roboto Slab Bold"/>
                </a:rPr>
                <a:t>درناوي</a:t>
              </a:r>
              <a:endParaRPr lang="en-US" sz="6200" dirty="0">
                <a:solidFill>
                  <a:srgbClr val="FFFFFF"/>
                </a:solidFill>
                <a:cs typeface="Roboto Slab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540024" y="2814102"/>
              <a:ext cx="5233558" cy="800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293"/>
                </a:lnSpc>
              </a:pPr>
              <a:r>
                <a:rPr lang="en-US" sz="2742" dirty="0" err="1">
                  <a:solidFill>
                    <a:srgbClr val="0C2675"/>
                  </a:solidFill>
                  <a:cs typeface="Roboto Condensed Bold"/>
                </a:rPr>
                <a:t>حق</a:t>
              </a:r>
              <a:r>
                <a:rPr lang="en-US" sz="2742" dirty="0">
                  <a:solidFill>
                    <a:srgbClr val="0C2675"/>
                  </a:solidFill>
                  <a:cs typeface="Roboto Condensed Bold"/>
                </a:rPr>
                <a:t> </a:t>
              </a:r>
              <a:r>
                <a:rPr lang="en-US" sz="2742" dirty="0" err="1">
                  <a:solidFill>
                    <a:srgbClr val="0C2675"/>
                  </a:solidFill>
                  <a:cs typeface="Roboto Condensed Bold"/>
                </a:rPr>
                <a:t>لرئ</a:t>
              </a:r>
              <a:endParaRPr lang="en-US" sz="2742" dirty="0">
                <a:solidFill>
                  <a:srgbClr val="0C2675"/>
                </a:solidFill>
                <a:cs typeface="Roboto Condensed Bold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13370" y="3340722"/>
            <a:ext cx="9253721" cy="2860889"/>
            <a:chOff x="0" y="-200025"/>
            <a:chExt cx="12338295" cy="381451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045015"/>
              <a:ext cx="12338295" cy="1595497"/>
              <a:chOff x="0" y="0"/>
              <a:chExt cx="1182859" cy="15295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182859" cy="152959"/>
              </a:xfrm>
              <a:custGeom>
                <a:avLst/>
                <a:gdLst/>
                <a:ahLst/>
                <a:cxnLst/>
                <a:rect l="l" t="t" r="r" b="b"/>
                <a:pathLst>
                  <a:path w="1182859" h="152959">
                    <a:moveTo>
                      <a:pt x="0" y="0"/>
                    </a:moveTo>
                    <a:lnTo>
                      <a:pt x="1182859" y="0"/>
                    </a:lnTo>
                    <a:lnTo>
                      <a:pt x="1182859" y="152959"/>
                    </a:lnTo>
                    <a:lnTo>
                      <a:pt x="0" y="152959"/>
                    </a:lnTo>
                    <a:close/>
                  </a:path>
                </a:pathLst>
              </a:custGeom>
              <a:solidFill>
                <a:srgbClr val="33592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1182859" cy="1815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7104738" y="-200025"/>
              <a:ext cx="5233557" cy="800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293"/>
                </a:lnSpc>
              </a:pPr>
              <a:r>
                <a:rPr lang="en-US" sz="2742" dirty="0" err="1">
                  <a:solidFill>
                    <a:srgbClr val="0C2675"/>
                  </a:solidFill>
                  <a:cs typeface="Roboto Condensed Bold"/>
                </a:rPr>
                <a:t>تاسې</a:t>
              </a:r>
              <a:r>
                <a:rPr lang="en-US" sz="2742" dirty="0">
                  <a:solidFill>
                    <a:srgbClr val="0C2675"/>
                  </a:solidFill>
                  <a:cs typeface="Roboto Condensed Bold"/>
                </a:rPr>
                <a:t> </a:t>
              </a:r>
              <a:r>
                <a:rPr lang="en-US" sz="2742" dirty="0" err="1">
                  <a:solidFill>
                    <a:srgbClr val="0C2675"/>
                  </a:solidFill>
                  <a:cs typeface="Roboto Condensed Bold"/>
                </a:rPr>
                <a:t>د</a:t>
              </a:r>
              <a:endParaRPr lang="en-US" sz="2742" dirty="0">
                <a:solidFill>
                  <a:srgbClr val="0C2675"/>
                </a:solidFill>
                <a:cs typeface="Roboto Condensed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08491"/>
              <a:ext cx="12048562" cy="1388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680"/>
                </a:lnSpc>
                <a:spcBef>
                  <a:spcPct val="0"/>
                </a:spcBef>
              </a:pPr>
              <a:r>
                <a:rPr lang="en-US" sz="6200" dirty="0" err="1">
                  <a:solidFill>
                    <a:srgbClr val="FFFFFF"/>
                  </a:solidFill>
                  <a:cs typeface="Roboto Slab Bold"/>
                </a:rPr>
                <a:t>خصوصي</a:t>
              </a:r>
              <a:r>
                <a:rPr lang="en-US" sz="6200" dirty="0">
                  <a:solidFill>
                    <a:srgbClr val="FFFFFF"/>
                  </a:solidFill>
                  <a:cs typeface="Roboto Slab Bold"/>
                </a:rPr>
                <a:t> </a:t>
              </a:r>
              <a:r>
                <a:rPr lang="en-US" sz="6200" dirty="0" err="1">
                  <a:solidFill>
                    <a:srgbClr val="FFFFFF"/>
                  </a:solidFill>
                  <a:cs typeface="Roboto Slab Bold"/>
                </a:rPr>
                <a:t>حریم</a:t>
              </a:r>
              <a:r>
                <a:rPr lang="en-US" sz="6200" dirty="0">
                  <a:solidFill>
                    <a:srgbClr val="FFFFFF"/>
                  </a:solidFill>
                  <a:cs typeface="Roboto Slab Bold"/>
                </a:rPr>
                <a:t> </a:t>
              </a:r>
              <a:r>
                <a:rPr lang="en-US" sz="6200" dirty="0" err="1">
                  <a:solidFill>
                    <a:srgbClr val="FFFFFF"/>
                  </a:solidFill>
                  <a:cs typeface="Roboto Slab Bold"/>
                </a:rPr>
                <a:t>او</a:t>
              </a:r>
              <a:r>
                <a:rPr lang="en-US" sz="6200" dirty="0">
                  <a:solidFill>
                    <a:srgbClr val="FFFFFF"/>
                  </a:solidFill>
                  <a:cs typeface="Roboto Slab Bold"/>
                </a:rPr>
                <a:t> </a:t>
              </a:r>
              <a:r>
                <a:rPr lang="en-US" sz="6200" dirty="0" err="1">
                  <a:solidFill>
                    <a:srgbClr val="FFFFFF"/>
                  </a:solidFill>
                  <a:cs typeface="Roboto Slab Bold"/>
                </a:rPr>
                <a:t>محرمیت</a:t>
              </a:r>
              <a:r>
                <a:rPr lang="en-US" sz="6200" dirty="0">
                  <a:solidFill>
                    <a:srgbClr val="FFFFFF"/>
                  </a:solidFill>
                  <a:cs typeface="Roboto Slab Bold"/>
                </a:rPr>
                <a:t>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104738" y="2814102"/>
              <a:ext cx="5233557" cy="800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293"/>
                </a:lnSpc>
              </a:pPr>
              <a:r>
                <a:rPr lang="en-US" sz="2742" dirty="0" err="1">
                  <a:solidFill>
                    <a:srgbClr val="0C2675"/>
                  </a:solidFill>
                  <a:cs typeface="Roboto Condensed Bold"/>
                </a:rPr>
                <a:t>حق</a:t>
              </a:r>
              <a:r>
                <a:rPr lang="en-US" sz="2742" dirty="0">
                  <a:solidFill>
                    <a:srgbClr val="0C2675"/>
                  </a:solidFill>
                  <a:cs typeface="Roboto Condensed Bold"/>
                </a:rPr>
                <a:t> </a:t>
              </a:r>
              <a:r>
                <a:rPr lang="en-US" sz="2742" dirty="0" err="1">
                  <a:solidFill>
                    <a:srgbClr val="0C2675"/>
                  </a:solidFill>
                  <a:cs typeface="Roboto Condensed Bold"/>
                </a:rPr>
                <a:t>لرئ</a:t>
              </a:r>
              <a:endParaRPr lang="en-US" sz="2742" dirty="0">
                <a:solidFill>
                  <a:srgbClr val="0C2675"/>
                </a:solidFill>
                <a:cs typeface="Roboto Condensed Bold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38991">
            <a:off x="825579" y="125547"/>
            <a:ext cx="8362519" cy="8362519"/>
          </a:xfrm>
          <a:custGeom>
            <a:avLst/>
            <a:gdLst/>
            <a:ahLst/>
            <a:cxnLst/>
            <a:rect l="l" t="t" r="r" b="b"/>
            <a:pathLst>
              <a:path w="8362519" h="8362519">
                <a:moveTo>
                  <a:pt x="0" y="0"/>
                </a:moveTo>
                <a:lnTo>
                  <a:pt x="8362519" y="0"/>
                </a:lnTo>
                <a:lnTo>
                  <a:pt x="8362519" y="8362519"/>
                </a:lnTo>
                <a:lnTo>
                  <a:pt x="0" y="83625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1248717">
            <a:off x="2272951" y="2910920"/>
            <a:ext cx="3086100" cy="1079265"/>
            <a:chOff x="0" y="0"/>
            <a:chExt cx="812800" cy="2842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84251"/>
            </a:xfrm>
            <a:custGeom>
              <a:avLst/>
              <a:gdLst/>
              <a:ahLst/>
              <a:cxnLst/>
              <a:rect l="l" t="t" r="r" b="b"/>
              <a:pathLst>
                <a:path w="812800" h="284251">
                  <a:moveTo>
                    <a:pt x="0" y="0"/>
                  </a:moveTo>
                  <a:lnTo>
                    <a:pt x="812800" y="0"/>
                  </a:lnTo>
                  <a:lnTo>
                    <a:pt x="812800" y="284251"/>
                  </a:lnTo>
                  <a:lnTo>
                    <a:pt x="0" y="28425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812800" cy="2556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85"/>
                </a:lnSpc>
              </a:pPr>
              <a:r>
                <a:rPr lang="en-US" sz="3099">
                  <a:solidFill>
                    <a:srgbClr val="FFB001"/>
                  </a:solidFill>
                  <a:cs typeface="Roboto Condensed Bold"/>
                </a:rPr>
                <a:t>د معلوماتو انتشار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413370" y="3340722"/>
            <a:ext cx="9253721" cy="2860889"/>
            <a:chOff x="0" y="-200025"/>
            <a:chExt cx="12338295" cy="381451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1045015"/>
              <a:ext cx="12338295" cy="1595497"/>
              <a:chOff x="0" y="0"/>
              <a:chExt cx="1182859" cy="15295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182859" cy="152959"/>
              </a:xfrm>
              <a:custGeom>
                <a:avLst/>
                <a:gdLst/>
                <a:ahLst/>
                <a:cxnLst/>
                <a:rect l="l" t="t" r="r" b="b"/>
                <a:pathLst>
                  <a:path w="1182859" h="152959">
                    <a:moveTo>
                      <a:pt x="0" y="0"/>
                    </a:moveTo>
                    <a:lnTo>
                      <a:pt x="1182859" y="0"/>
                    </a:lnTo>
                    <a:lnTo>
                      <a:pt x="1182859" y="152959"/>
                    </a:lnTo>
                    <a:lnTo>
                      <a:pt x="0" y="152959"/>
                    </a:lnTo>
                    <a:close/>
                  </a:path>
                </a:pathLst>
              </a:custGeom>
              <a:solidFill>
                <a:srgbClr val="33592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1182859" cy="1815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7104738" y="-200025"/>
              <a:ext cx="5233557" cy="800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293"/>
                </a:lnSpc>
              </a:pPr>
              <a:r>
                <a:rPr lang="en-US" sz="2742">
                  <a:solidFill>
                    <a:srgbClr val="0C2675"/>
                  </a:solidFill>
                  <a:cs typeface="Roboto Condensed Bold"/>
                </a:rPr>
                <a:t>تاسې د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08491"/>
              <a:ext cx="12048562" cy="1388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680"/>
                </a:lnSpc>
                <a:spcBef>
                  <a:spcPct val="0"/>
                </a:spcBef>
              </a:pPr>
              <a:r>
                <a:rPr lang="en-US" sz="6200" dirty="0" err="1">
                  <a:solidFill>
                    <a:srgbClr val="FFFFFF"/>
                  </a:solidFill>
                  <a:cs typeface="Roboto Slab Bold"/>
                </a:rPr>
                <a:t>خصوصي</a:t>
              </a:r>
              <a:r>
                <a:rPr lang="en-US" sz="6200" dirty="0">
                  <a:solidFill>
                    <a:srgbClr val="FFFFFF"/>
                  </a:solidFill>
                  <a:cs typeface="Roboto Slab Bold"/>
                </a:rPr>
                <a:t> </a:t>
              </a:r>
              <a:r>
                <a:rPr lang="en-US" sz="6200" dirty="0" err="1">
                  <a:solidFill>
                    <a:srgbClr val="FFFFFF"/>
                  </a:solidFill>
                  <a:cs typeface="Roboto Slab Bold"/>
                </a:rPr>
                <a:t>حریم</a:t>
              </a:r>
              <a:r>
                <a:rPr lang="en-US" sz="6200" dirty="0">
                  <a:solidFill>
                    <a:srgbClr val="FFFFFF"/>
                  </a:solidFill>
                  <a:cs typeface="Roboto Slab Bold"/>
                </a:rPr>
                <a:t> </a:t>
              </a:r>
              <a:r>
                <a:rPr lang="en-US" sz="6200" dirty="0" err="1">
                  <a:solidFill>
                    <a:srgbClr val="FFFFFF"/>
                  </a:solidFill>
                  <a:cs typeface="Roboto Slab Bold"/>
                </a:rPr>
                <a:t>او</a:t>
              </a:r>
              <a:r>
                <a:rPr lang="en-US" sz="6200" dirty="0">
                  <a:solidFill>
                    <a:srgbClr val="FFFFFF"/>
                  </a:solidFill>
                  <a:cs typeface="Roboto Slab Bold"/>
                </a:rPr>
                <a:t> </a:t>
              </a:r>
              <a:r>
                <a:rPr lang="en-US" sz="6200" dirty="0" err="1">
                  <a:solidFill>
                    <a:srgbClr val="FFFFFF"/>
                  </a:solidFill>
                  <a:cs typeface="Roboto Slab Bold"/>
                </a:rPr>
                <a:t>محرمیت</a:t>
              </a:r>
              <a:r>
                <a:rPr lang="en-US" sz="6200" dirty="0">
                  <a:solidFill>
                    <a:srgbClr val="FFFFFF"/>
                  </a:solidFill>
                  <a:cs typeface="Roboto Slab Bold"/>
                </a:rPr>
                <a:t>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104738" y="2814102"/>
              <a:ext cx="5233557" cy="800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293"/>
                </a:lnSpc>
              </a:pPr>
              <a:r>
                <a:rPr lang="en-US" sz="2742" dirty="0" err="1">
                  <a:solidFill>
                    <a:srgbClr val="0C2675"/>
                  </a:solidFill>
                  <a:cs typeface="Roboto Condensed Bold"/>
                </a:rPr>
                <a:t>حق</a:t>
              </a:r>
              <a:r>
                <a:rPr lang="en-US" sz="2742" dirty="0">
                  <a:solidFill>
                    <a:srgbClr val="0C2675"/>
                  </a:solidFill>
                  <a:cs typeface="Roboto Condensed Bold"/>
                </a:rPr>
                <a:t> </a:t>
              </a:r>
              <a:r>
                <a:rPr lang="en-US" sz="2742" dirty="0" err="1">
                  <a:solidFill>
                    <a:srgbClr val="0C2675"/>
                  </a:solidFill>
                  <a:cs typeface="Roboto Condensed Bold"/>
                </a:rPr>
                <a:t>لرئ</a:t>
              </a:r>
              <a:endParaRPr lang="en-US" sz="2742" dirty="0">
                <a:solidFill>
                  <a:srgbClr val="0C2675"/>
                </a:solidFill>
                <a:cs typeface="Roboto Condensed Bold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28256" r="12484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7337345" y="4331332"/>
            <a:ext cx="9329747" cy="1196623"/>
            <a:chOff x="0" y="0"/>
            <a:chExt cx="1192577" cy="1529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92577" cy="152959"/>
            </a:xfrm>
            <a:custGeom>
              <a:avLst/>
              <a:gdLst/>
              <a:ahLst/>
              <a:cxnLst/>
              <a:rect l="l" t="t" r="r" b="b"/>
              <a:pathLst>
                <a:path w="1192577" h="152959">
                  <a:moveTo>
                    <a:pt x="0" y="0"/>
                  </a:moveTo>
                  <a:lnTo>
                    <a:pt x="1192577" y="0"/>
                  </a:lnTo>
                  <a:lnTo>
                    <a:pt x="1192577" y="152959"/>
                  </a:lnTo>
                  <a:lnTo>
                    <a:pt x="0" y="152959"/>
                  </a:lnTo>
                  <a:close/>
                </a:path>
              </a:pathLst>
            </a:custGeom>
            <a:solidFill>
              <a:srgbClr val="3359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192577" cy="181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441649" y="5779895"/>
            <a:ext cx="7225443" cy="1196623"/>
            <a:chOff x="0" y="0"/>
            <a:chExt cx="923594" cy="1529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3594" cy="152959"/>
            </a:xfrm>
            <a:custGeom>
              <a:avLst/>
              <a:gdLst/>
              <a:ahLst/>
              <a:cxnLst/>
              <a:rect l="l" t="t" r="r" b="b"/>
              <a:pathLst>
                <a:path w="923594" h="152959">
                  <a:moveTo>
                    <a:pt x="0" y="0"/>
                  </a:moveTo>
                  <a:lnTo>
                    <a:pt x="923594" y="0"/>
                  </a:lnTo>
                  <a:lnTo>
                    <a:pt x="923594" y="152959"/>
                  </a:lnTo>
                  <a:lnTo>
                    <a:pt x="0" y="152959"/>
                  </a:lnTo>
                  <a:close/>
                </a:path>
              </a:pathLst>
            </a:custGeom>
            <a:solidFill>
              <a:srgbClr val="3359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923594" cy="181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686800" y="3902707"/>
            <a:ext cx="7762991" cy="2729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222"/>
              </a:lnSpc>
            </a:pP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روغتیايي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پاملرنی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تر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لاسه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کړئ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چې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پرې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پوهیږئ</a:t>
            </a:r>
            <a:endParaRPr lang="en-US" sz="6200" dirty="0">
              <a:solidFill>
                <a:srgbClr val="FFFFFF"/>
              </a:solidFill>
              <a:cs typeface="Roboto Slab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41923" y="3281175"/>
            <a:ext cx="3925169" cy="61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93"/>
              </a:lnSpc>
            </a:pPr>
            <a:r>
              <a:rPr lang="en-US" sz="2742" dirty="0" err="1">
                <a:solidFill>
                  <a:srgbClr val="0C2675"/>
                </a:solidFill>
                <a:cs typeface="Roboto Condensed Bold"/>
              </a:rPr>
              <a:t>تاسې</a:t>
            </a:r>
            <a:r>
              <a:rPr lang="en-US" sz="2742" dirty="0">
                <a:solidFill>
                  <a:srgbClr val="0C2675"/>
                </a:solidFill>
                <a:cs typeface="Roboto Condensed Bold"/>
              </a:rPr>
              <a:t> </a:t>
            </a:r>
            <a:r>
              <a:rPr lang="en-US" sz="2742" dirty="0" err="1">
                <a:solidFill>
                  <a:srgbClr val="0C2675"/>
                </a:solidFill>
                <a:cs typeface="Roboto Condensed Bold"/>
              </a:rPr>
              <a:t>حق</a:t>
            </a:r>
            <a:r>
              <a:rPr lang="en-US" sz="2742" dirty="0">
                <a:solidFill>
                  <a:srgbClr val="0C2675"/>
                </a:solidFill>
                <a:cs typeface="Roboto Condensed Bold"/>
              </a:rPr>
              <a:t> </a:t>
            </a:r>
            <a:r>
              <a:rPr lang="en-US" sz="2742" dirty="0" err="1">
                <a:solidFill>
                  <a:srgbClr val="0C2675"/>
                </a:solidFill>
                <a:cs typeface="Roboto Condensed Bold"/>
              </a:rPr>
              <a:t>لرئ</a:t>
            </a:r>
            <a:r>
              <a:rPr lang="en-US" sz="2742" dirty="0">
                <a:solidFill>
                  <a:srgbClr val="0C2675"/>
                </a:solidFill>
                <a:cs typeface="Roboto Condensed Bold"/>
              </a:rPr>
              <a:t> </a:t>
            </a:r>
            <a:r>
              <a:rPr lang="en-US" sz="2742" dirty="0" err="1">
                <a:solidFill>
                  <a:srgbClr val="0C2675"/>
                </a:solidFill>
                <a:cs typeface="Roboto Condensed Bold"/>
              </a:rPr>
              <a:t>هغه</a:t>
            </a:r>
            <a:r>
              <a:rPr lang="en-US" sz="2742" dirty="0">
                <a:solidFill>
                  <a:srgbClr val="0C2675"/>
                </a:solidFill>
                <a:cs typeface="Roboto Condensed Bold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19049" y="2674144"/>
            <a:ext cx="9052335" cy="4938711"/>
          </a:xfrm>
          <a:custGeom>
            <a:avLst/>
            <a:gdLst/>
            <a:ahLst/>
            <a:cxnLst/>
            <a:rect l="l" t="t" r="r" b="b"/>
            <a:pathLst>
              <a:path w="9052335" h="4938711">
                <a:moveTo>
                  <a:pt x="0" y="0"/>
                </a:moveTo>
                <a:lnTo>
                  <a:pt x="9052335" y="0"/>
                </a:lnTo>
                <a:lnTo>
                  <a:pt x="9052335" y="4938712"/>
                </a:lnTo>
                <a:lnTo>
                  <a:pt x="0" y="4938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35" t="-27874" r="-4487" b="-2421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235712" y="4303062"/>
            <a:ext cx="4431380" cy="1196623"/>
            <a:chOff x="0" y="0"/>
            <a:chExt cx="566442" cy="1529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6442" cy="152959"/>
            </a:xfrm>
            <a:custGeom>
              <a:avLst/>
              <a:gdLst/>
              <a:ahLst/>
              <a:cxnLst/>
              <a:rect l="l" t="t" r="r" b="b"/>
              <a:pathLst>
                <a:path w="566442" h="152959">
                  <a:moveTo>
                    <a:pt x="0" y="0"/>
                  </a:moveTo>
                  <a:lnTo>
                    <a:pt x="566442" y="0"/>
                  </a:lnTo>
                  <a:lnTo>
                    <a:pt x="566442" y="152959"/>
                  </a:lnTo>
                  <a:lnTo>
                    <a:pt x="0" y="152959"/>
                  </a:lnTo>
                  <a:close/>
                </a:path>
              </a:pathLst>
            </a:custGeom>
            <a:solidFill>
              <a:srgbClr val="3359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66442" cy="181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741923" y="3281175"/>
            <a:ext cx="3925169" cy="61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93"/>
              </a:lnSpc>
            </a:pPr>
            <a:r>
              <a:rPr lang="en-US" sz="2742" dirty="0" err="1">
                <a:solidFill>
                  <a:srgbClr val="0C2675"/>
                </a:solidFill>
                <a:cs typeface="Roboto Condensed Bold"/>
              </a:rPr>
              <a:t>تاسې</a:t>
            </a:r>
            <a:r>
              <a:rPr lang="en-US" sz="2742" dirty="0">
                <a:solidFill>
                  <a:srgbClr val="0C2675"/>
                </a:solidFill>
                <a:cs typeface="Roboto Condensed Bold"/>
              </a:rPr>
              <a:t> </a:t>
            </a:r>
            <a:r>
              <a:rPr lang="en-US" sz="2742" dirty="0" err="1">
                <a:solidFill>
                  <a:srgbClr val="0C2675"/>
                </a:solidFill>
                <a:cs typeface="Roboto Condensed Bold"/>
              </a:rPr>
              <a:t>د</a:t>
            </a:r>
            <a:endParaRPr lang="en-US" sz="2742" dirty="0">
              <a:solidFill>
                <a:srgbClr val="0C2675"/>
              </a:solidFill>
              <a:cs typeface="Roboto Condense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235712" y="4131612"/>
            <a:ext cx="4214080" cy="106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80"/>
              </a:lnSpc>
              <a:spcBef>
                <a:spcPct val="0"/>
              </a:spcBef>
            </a:pP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یوه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ژباړونکي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41923" y="5541770"/>
            <a:ext cx="3925169" cy="61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93"/>
              </a:lnSpc>
            </a:pPr>
            <a:r>
              <a:rPr lang="en-US" sz="2742" dirty="0" err="1">
                <a:solidFill>
                  <a:srgbClr val="0C2675"/>
                </a:solidFill>
                <a:cs typeface="Roboto Condensed Bold"/>
              </a:rPr>
              <a:t>د</a:t>
            </a:r>
            <a:r>
              <a:rPr lang="en-US" sz="2742" dirty="0">
                <a:solidFill>
                  <a:srgbClr val="0C2675"/>
                </a:solidFill>
                <a:cs typeface="Roboto Condensed Bold"/>
              </a:rPr>
              <a:t> </a:t>
            </a:r>
            <a:r>
              <a:rPr lang="en-US" sz="2742" dirty="0" err="1">
                <a:solidFill>
                  <a:srgbClr val="0C2675"/>
                </a:solidFill>
                <a:cs typeface="Roboto Condensed Bold"/>
              </a:rPr>
              <a:t>لرلو</a:t>
            </a:r>
            <a:r>
              <a:rPr lang="en-US" sz="2742" dirty="0">
                <a:solidFill>
                  <a:srgbClr val="0C2675"/>
                </a:solidFill>
                <a:cs typeface="Roboto Condensed Bold"/>
              </a:rPr>
              <a:t> </a:t>
            </a:r>
            <a:r>
              <a:rPr lang="en-US" sz="2742" dirty="0" err="1">
                <a:solidFill>
                  <a:srgbClr val="0C2675"/>
                </a:solidFill>
                <a:cs typeface="Roboto Condensed Bold"/>
              </a:rPr>
              <a:t>حق</a:t>
            </a:r>
            <a:r>
              <a:rPr lang="en-US" sz="2742" dirty="0">
                <a:solidFill>
                  <a:srgbClr val="0C2675"/>
                </a:solidFill>
                <a:cs typeface="Roboto Condensed Bold"/>
              </a:rPr>
              <a:t> </a:t>
            </a:r>
            <a:r>
              <a:rPr lang="en-US" sz="2742" dirty="0" err="1">
                <a:solidFill>
                  <a:srgbClr val="0C2675"/>
                </a:solidFill>
                <a:cs typeface="Roboto Condensed Bold"/>
              </a:rPr>
              <a:t>لرئ</a:t>
            </a:r>
            <a:endParaRPr lang="en-US" sz="2742" dirty="0">
              <a:solidFill>
                <a:srgbClr val="0C2675"/>
              </a:solidFill>
              <a:cs typeface="Roboto Condensed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30305" r="15842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0128507" y="4373723"/>
            <a:ext cx="6538584" cy="1196623"/>
            <a:chOff x="0" y="0"/>
            <a:chExt cx="835796" cy="1529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35796" cy="152959"/>
            </a:xfrm>
            <a:custGeom>
              <a:avLst/>
              <a:gdLst/>
              <a:ahLst/>
              <a:cxnLst/>
              <a:rect l="l" t="t" r="r" b="b"/>
              <a:pathLst>
                <a:path w="835796" h="152959">
                  <a:moveTo>
                    <a:pt x="0" y="0"/>
                  </a:moveTo>
                  <a:lnTo>
                    <a:pt x="835796" y="0"/>
                  </a:lnTo>
                  <a:lnTo>
                    <a:pt x="835796" y="152959"/>
                  </a:lnTo>
                  <a:lnTo>
                    <a:pt x="0" y="152959"/>
                  </a:lnTo>
                  <a:close/>
                </a:path>
              </a:pathLst>
            </a:custGeom>
            <a:solidFill>
              <a:srgbClr val="3359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35796" cy="181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441649" y="5722745"/>
            <a:ext cx="7225443" cy="1196623"/>
            <a:chOff x="0" y="0"/>
            <a:chExt cx="923594" cy="1529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3594" cy="152959"/>
            </a:xfrm>
            <a:custGeom>
              <a:avLst/>
              <a:gdLst/>
              <a:ahLst/>
              <a:cxnLst/>
              <a:rect l="l" t="t" r="r" b="b"/>
              <a:pathLst>
                <a:path w="923594" h="152959">
                  <a:moveTo>
                    <a:pt x="0" y="0"/>
                  </a:moveTo>
                  <a:lnTo>
                    <a:pt x="923594" y="0"/>
                  </a:lnTo>
                  <a:lnTo>
                    <a:pt x="923594" y="152959"/>
                  </a:lnTo>
                  <a:lnTo>
                    <a:pt x="0" y="152959"/>
                  </a:lnTo>
                  <a:close/>
                </a:path>
              </a:pathLst>
            </a:custGeom>
            <a:solidFill>
              <a:srgbClr val="3359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923594" cy="181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636803" y="3902707"/>
            <a:ext cx="6812989" cy="272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22"/>
              </a:lnSpc>
            </a:pP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د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یوې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ښځینه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طبي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کارکوونکي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د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  <a:r>
              <a:rPr lang="en-US" sz="6200" dirty="0" err="1">
                <a:solidFill>
                  <a:srgbClr val="FFFFFF"/>
                </a:solidFill>
                <a:cs typeface="Roboto Slab Bold"/>
              </a:rPr>
              <a:t>غوښتلو</a:t>
            </a:r>
            <a:r>
              <a:rPr lang="en-US" sz="6200" dirty="0">
                <a:solidFill>
                  <a:srgbClr val="FFFFFF"/>
                </a:solidFill>
                <a:cs typeface="Roboto Slab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41923" y="3281175"/>
            <a:ext cx="3925169" cy="61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93"/>
              </a:lnSpc>
            </a:pPr>
            <a:r>
              <a:rPr lang="en-US" sz="2742" dirty="0" err="1">
                <a:solidFill>
                  <a:srgbClr val="0C2675"/>
                </a:solidFill>
                <a:cs typeface="Roboto Condensed Bold"/>
              </a:rPr>
              <a:t>تاسې</a:t>
            </a:r>
            <a:endParaRPr lang="en-US" sz="2742" dirty="0">
              <a:solidFill>
                <a:srgbClr val="0C2675"/>
              </a:solidFill>
              <a:cs typeface="Roboto Condense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41923" y="6990214"/>
            <a:ext cx="3925169" cy="61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93"/>
              </a:lnSpc>
            </a:pPr>
            <a:r>
              <a:rPr lang="en-US" sz="2742" dirty="0" err="1">
                <a:solidFill>
                  <a:srgbClr val="0C2675"/>
                </a:solidFill>
                <a:cs typeface="Roboto Condensed Bold"/>
              </a:rPr>
              <a:t>حق</a:t>
            </a:r>
            <a:r>
              <a:rPr lang="en-US" sz="2742" dirty="0">
                <a:solidFill>
                  <a:srgbClr val="0C2675"/>
                </a:solidFill>
                <a:cs typeface="Roboto Condensed Bold"/>
              </a:rPr>
              <a:t> </a:t>
            </a:r>
            <a:r>
              <a:rPr lang="en-US" sz="2742" dirty="0" err="1">
                <a:solidFill>
                  <a:srgbClr val="0C2675"/>
                </a:solidFill>
                <a:cs typeface="Roboto Condensed Bold"/>
              </a:rPr>
              <a:t>لرئ</a:t>
            </a:r>
            <a:endParaRPr lang="en-US" sz="2742" dirty="0">
              <a:solidFill>
                <a:srgbClr val="0C2675"/>
              </a:solidFill>
              <a:cs typeface="Roboto Condensed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1497</Words>
  <Application>Microsoft Macintosh PowerPoint</Application>
  <PresentationFormat>Custom</PresentationFormat>
  <Paragraphs>79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Roboto Slab</vt:lpstr>
      <vt:lpstr>Roboto Slab Bold</vt:lpstr>
      <vt:lpstr>Roboto Condensed Bold</vt:lpstr>
      <vt:lpstr>Arial</vt:lpstr>
      <vt:lpstr>Roboto Condensed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2: Women's Wellness: Understanding Your Rights as a Patient (Pashto)</dc:title>
  <cp:lastModifiedBy>Gladys Aguirre</cp:lastModifiedBy>
  <cp:revision>2</cp:revision>
  <dcterms:created xsi:type="dcterms:W3CDTF">2006-08-16T00:00:00Z</dcterms:created>
  <dcterms:modified xsi:type="dcterms:W3CDTF">2023-11-28T20:42:14Z</dcterms:modified>
  <dc:identifier>DAFxDmAjW44</dc:identifier>
</cp:coreProperties>
</file>