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Roboto Condensed" panose="02000000000000000000" pitchFamily="2" charset="0"/>
      <p:regular r:id="rId30"/>
      <p:bold r:id="rId31"/>
      <p:boldItalic r:id="rId32"/>
    </p:embeddedFont>
    <p:embeddedFont>
      <p:font typeface="Roboto Slab" pitchFamily="2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6fTh9gdGf166lXVZBBBxQQqjr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67755"/>
  </p:normalViewPr>
  <p:slideViewPr>
    <p:cSldViewPr snapToGrid="0">
      <p:cViewPr varScale="1">
        <p:scale>
          <a:sx n="53" d="100"/>
          <a:sy n="53" d="100"/>
        </p:scale>
        <p:origin x="224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6" name="Google Shape;86;p1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3" name="Google Shape;223;p10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4" name="Google Shape;224;p10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معایناتو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پیلیدو</a:t>
            </a:r>
            <a:r>
              <a:rPr lang="en-US" dirty="0"/>
              <a:t> </a:t>
            </a:r>
            <a:r>
              <a:rPr lang="en-US" dirty="0" err="1"/>
              <a:t>وړاندې</a:t>
            </a:r>
            <a:r>
              <a:rPr lang="en-US" dirty="0"/>
              <a:t>،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مرستندوی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نرس</a:t>
            </a:r>
            <a:r>
              <a:rPr lang="en-US" dirty="0"/>
              <a:t> </a:t>
            </a:r>
            <a:r>
              <a:rPr lang="en-US" dirty="0" err="1"/>
              <a:t>به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طبي</a:t>
            </a:r>
            <a:r>
              <a:rPr lang="en-US" dirty="0"/>
              <a:t> </a:t>
            </a:r>
            <a:r>
              <a:rPr lang="en-US" dirty="0" err="1"/>
              <a:t>چپنه</a:t>
            </a:r>
            <a:r>
              <a:rPr lang="en-US" dirty="0"/>
              <a:t> </a:t>
            </a:r>
            <a:r>
              <a:rPr lang="en-US" dirty="0" err="1"/>
              <a:t>درکړي</a:t>
            </a:r>
            <a:r>
              <a:rPr lang="en-US" dirty="0"/>
              <a:t> </a:t>
            </a:r>
            <a:r>
              <a:rPr lang="en-US" dirty="0" err="1"/>
              <a:t>تر</a:t>
            </a:r>
            <a:r>
              <a:rPr lang="en-US" dirty="0"/>
              <a:t> </a:t>
            </a:r>
            <a:r>
              <a:rPr lang="en-US" dirty="0" err="1"/>
              <a:t>څو</a:t>
            </a:r>
            <a:r>
              <a:rPr lang="en-US" dirty="0"/>
              <a:t> </a:t>
            </a:r>
            <a:r>
              <a:rPr lang="en-US" dirty="0" err="1"/>
              <a:t>یې</a:t>
            </a:r>
            <a:r>
              <a:rPr lang="en-US" dirty="0"/>
              <a:t> </a:t>
            </a:r>
            <a:r>
              <a:rPr lang="en-US" dirty="0" err="1"/>
              <a:t>واغوندئ</a:t>
            </a:r>
            <a:r>
              <a:rPr lang="en-US" dirty="0"/>
              <a:t>. </a:t>
            </a:r>
            <a:r>
              <a:rPr lang="en-US" dirty="0" err="1"/>
              <a:t>هغوی</a:t>
            </a:r>
            <a:r>
              <a:rPr lang="en-US" dirty="0"/>
              <a:t> </a:t>
            </a:r>
            <a:r>
              <a:rPr lang="en-US" dirty="0" err="1"/>
              <a:t>به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خونې</a:t>
            </a:r>
            <a:r>
              <a:rPr lang="en-US" dirty="0"/>
              <a:t> </a:t>
            </a:r>
            <a:r>
              <a:rPr lang="en-US" dirty="0" err="1"/>
              <a:t>ووځي</a:t>
            </a:r>
            <a:r>
              <a:rPr lang="en-US" dirty="0"/>
              <a:t> </a:t>
            </a:r>
            <a:r>
              <a:rPr lang="en-US" dirty="0" err="1"/>
              <a:t>تر</a:t>
            </a:r>
            <a:r>
              <a:rPr lang="en-US" dirty="0"/>
              <a:t> </a:t>
            </a:r>
            <a:r>
              <a:rPr lang="en-US" dirty="0" err="1"/>
              <a:t>څو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خپل</a:t>
            </a:r>
            <a:r>
              <a:rPr lang="en-US" dirty="0"/>
              <a:t> </a:t>
            </a:r>
            <a:r>
              <a:rPr lang="en-US" dirty="0" err="1"/>
              <a:t>کالي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محرمیت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بدل</a:t>
            </a:r>
            <a:r>
              <a:rPr lang="en-US" dirty="0"/>
              <a:t> </a:t>
            </a:r>
            <a:r>
              <a:rPr lang="en-US" dirty="0" err="1"/>
              <a:t>کړئ</a:t>
            </a:r>
            <a:r>
              <a:rPr lang="en-US" dirty="0"/>
              <a:t>. </a:t>
            </a:r>
            <a:r>
              <a:rPr lang="en-US" dirty="0" err="1"/>
              <a:t>کله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مو</a:t>
            </a:r>
            <a:r>
              <a:rPr lang="en-US" dirty="0"/>
              <a:t> </a:t>
            </a:r>
            <a:r>
              <a:rPr lang="en-US" dirty="0" err="1"/>
              <a:t>دا</a:t>
            </a:r>
            <a:r>
              <a:rPr lang="en-US" dirty="0"/>
              <a:t> </a:t>
            </a:r>
            <a:r>
              <a:rPr lang="en-US" dirty="0" err="1"/>
              <a:t>چپنه</a:t>
            </a:r>
            <a:r>
              <a:rPr lang="en-US" dirty="0"/>
              <a:t> </a:t>
            </a:r>
            <a:r>
              <a:rPr lang="en-US" dirty="0" err="1"/>
              <a:t>واغوسته</a:t>
            </a:r>
            <a:r>
              <a:rPr lang="en-US" dirty="0"/>
              <a:t>، </a:t>
            </a:r>
            <a:r>
              <a:rPr lang="en-US" dirty="0" err="1"/>
              <a:t>نو</a:t>
            </a:r>
            <a:r>
              <a:rPr lang="en-US" dirty="0"/>
              <a:t> </a:t>
            </a:r>
            <a:r>
              <a:rPr lang="en-US" dirty="0" err="1"/>
              <a:t>بیا</a:t>
            </a:r>
            <a:r>
              <a:rPr lang="en-US" dirty="0"/>
              <a:t> </a:t>
            </a:r>
            <a:r>
              <a:rPr lang="en-US" dirty="0" err="1"/>
              <a:t>کولای</a:t>
            </a:r>
            <a:r>
              <a:rPr lang="en-US" dirty="0"/>
              <a:t> </a:t>
            </a:r>
            <a:r>
              <a:rPr lang="en-US" dirty="0" err="1"/>
              <a:t>شئ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معاینه</a:t>
            </a:r>
            <a:r>
              <a:rPr lang="en-US" dirty="0"/>
              <a:t> </a:t>
            </a:r>
            <a:r>
              <a:rPr lang="en-US" dirty="0" err="1"/>
              <a:t>پر</a:t>
            </a:r>
            <a:r>
              <a:rPr lang="en-US" dirty="0"/>
              <a:t>   </a:t>
            </a:r>
            <a:r>
              <a:rPr lang="en-US" dirty="0" err="1"/>
              <a:t>میز</a:t>
            </a:r>
            <a:r>
              <a:rPr lang="en-US" dirty="0"/>
              <a:t> </a:t>
            </a:r>
            <a:r>
              <a:rPr lang="en-US" dirty="0" err="1"/>
              <a:t>کېنئ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انتظار</a:t>
            </a:r>
            <a:r>
              <a:rPr lang="en-US" dirty="0"/>
              <a:t> </a:t>
            </a:r>
            <a:r>
              <a:rPr lang="en-US" dirty="0" err="1"/>
              <a:t>وباسئ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226" name="Google Shape;226;p10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7" name="Google Shape;227;p1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37" name="Google Shape;237;p11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38" name="Google Shape;238;p11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معمولا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معاینې</a:t>
            </a:r>
            <a:r>
              <a:rPr lang="en-US" dirty="0"/>
              <a:t> </a:t>
            </a:r>
            <a:r>
              <a:rPr lang="en-US" dirty="0" err="1"/>
              <a:t>پر</a:t>
            </a:r>
            <a:r>
              <a:rPr lang="en-US" dirty="0"/>
              <a:t> </a:t>
            </a:r>
            <a:r>
              <a:rPr lang="en-US" dirty="0" err="1"/>
              <a:t>میز</a:t>
            </a:r>
            <a:r>
              <a:rPr lang="en-US" dirty="0"/>
              <a:t> </a:t>
            </a:r>
            <a:r>
              <a:rPr lang="en-US" dirty="0" err="1"/>
              <a:t>باندې</a:t>
            </a:r>
            <a:r>
              <a:rPr lang="en-US" dirty="0"/>
              <a:t> </a:t>
            </a:r>
            <a:r>
              <a:rPr lang="en-US" dirty="0" err="1"/>
              <a:t>یوه</a:t>
            </a:r>
            <a:r>
              <a:rPr lang="en-US" dirty="0"/>
              <a:t> </a:t>
            </a:r>
            <a:r>
              <a:rPr lang="en-US" dirty="0" err="1"/>
              <a:t>کاغذي</a:t>
            </a:r>
            <a:r>
              <a:rPr lang="en-US" dirty="0"/>
              <a:t> </a:t>
            </a:r>
            <a:r>
              <a:rPr lang="en-US" dirty="0" err="1"/>
              <a:t>ریجايي</a:t>
            </a:r>
            <a:r>
              <a:rPr lang="en-US" dirty="0"/>
              <a:t> </a:t>
            </a:r>
            <a:r>
              <a:rPr lang="en-US" dirty="0" err="1"/>
              <a:t>وي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کولای</a:t>
            </a:r>
            <a:r>
              <a:rPr lang="en-US" dirty="0"/>
              <a:t> </a:t>
            </a:r>
            <a:r>
              <a:rPr lang="en-US" dirty="0" err="1"/>
              <a:t>شئ</a:t>
            </a:r>
            <a:r>
              <a:rPr lang="en-US" dirty="0"/>
              <a:t> </a:t>
            </a:r>
            <a:r>
              <a:rPr lang="en-US" dirty="0" err="1"/>
              <a:t>هغه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خپل</a:t>
            </a:r>
            <a:r>
              <a:rPr lang="en-US" dirty="0"/>
              <a:t> </a:t>
            </a:r>
            <a:r>
              <a:rPr lang="en-US" dirty="0" err="1"/>
              <a:t>لا</a:t>
            </a:r>
            <a:r>
              <a:rPr lang="en-US" dirty="0"/>
              <a:t> </a:t>
            </a:r>
            <a:r>
              <a:rPr lang="en-US" dirty="0" err="1"/>
              <a:t>زیات</a:t>
            </a:r>
            <a:r>
              <a:rPr lang="en-US" dirty="0"/>
              <a:t> </a:t>
            </a:r>
            <a:r>
              <a:rPr lang="en-US" dirty="0" err="1"/>
              <a:t>محرمیت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خاطر</a:t>
            </a:r>
            <a:r>
              <a:rPr lang="en-US" dirty="0"/>
              <a:t> </a:t>
            </a:r>
            <a:r>
              <a:rPr lang="en-US" dirty="0" err="1"/>
              <a:t>پر</a:t>
            </a:r>
            <a:r>
              <a:rPr lang="en-US" dirty="0"/>
              <a:t> </a:t>
            </a:r>
            <a:r>
              <a:rPr lang="en-US" dirty="0" err="1"/>
              <a:t>خپل</a:t>
            </a:r>
            <a:r>
              <a:rPr lang="en-US" dirty="0"/>
              <a:t> </a:t>
            </a:r>
            <a:r>
              <a:rPr lang="en-US" dirty="0" err="1"/>
              <a:t>ځان</a:t>
            </a:r>
            <a:r>
              <a:rPr lang="en-US" dirty="0"/>
              <a:t> </a:t>
            </a:r>
            <a:r>
              <a:rPr lang="en-US" dirty="0" err="1"/>
              <a:t>در</a:t>
            </a:r>
            <a:r>
              <a:rPr lang="en-US" dirty="0"/>
              <a:t> </a:t>
            </a:r>
            <a:r>
              <a:rPr lang="en-US" dirty="0" err="1"/>
              <a:t>واچوئ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240" name="Google Shape;240;p11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41" name="Google Shape;241;p11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58" name="Google Shape;258;p12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59" name="Google Shape;259;p12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کله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کارکوونکی</a:t>
            </a:r>
            <a:r>
              <a:rPr lang="en-US" dirty="0"/>
              <a:t> </a:t>
            </a:r>
            <a:r>
              <a:rPr lang="en-US" dirty="0" err="1"/>
              <a:t>راځي</a:t>
            </a:r>
            <a:r>
              <a:rPr lang="en-US" dirty="0"/>
              <a:t>، </a:t>
            </a:r>
            <a:r>
              <a:rPr lang="en-US" dirty="0" err="1"/>
              <a:t>نو</a:t>
            </a:r>
            <a:r>
              <a:rPr lang="en-US" dirty="0"/>
              <a:t> </a:t>
            </a:r>
            <a:r>
              <a:rPr lang="en-US" dirty="0" err="1"/>
              <a:t>لومړی</a:t>
            </a:r>
            <a:r>
              <a:rPr lang="en-US" dirty="0"/>
              <a:t> </a:t>
            </a:r>
            <a:r>
              <a:rPr lang="en-US" dirty="0" err="1"/>
              <a:t>هغه</a:t>
            </a:r>
            <a:r>
              <a:rPr lang="en-US" dirty="0"/>
              <a:t> </a:t>
            </a:r>
            <a:r>
              <a:rPr lang="en-US" dirty="0" err="1"/>
              <a:t>معلومات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هغه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ورکړل</a:t>
            </a:r>
            <a:r>
              <a:rPr lang="en-US" dirty="0"/>
              <a:t> </a:t>
            </a:r>
            <a:r>
              <a:rPr lang="en-US" dirty="0" err="1"/>
              <a:t>شوي</a:t>
            </a:r>
            <a:r>
              <a:rPr lang="en-US" dirty="0"/>
              <a:t> </a:t>
            </a:r>
            <a:r>
              <a:rPr lang="en-US" dirty="0" err="1"/>
              <a:t>دي</a:t>
            </a:r>
            <a:r>
              <a:rPr lang="en-US" dirty="0"/>
              <a:t> </a:t>
            </a:r>
            <a:r>
              <a:rPr lang="en-US" dirty="0" err="1"/>
              <a:t>هغه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نظره</a:t>
            </a:r>
            <a:r>
              <a:rPr lang="en-US" dirty="0"/>
              <a:t> </a:t>
            </a:r>
            <a:r>
              <a:rPr lang="en-US" dirty="0" err="1"/>
              <a:t>تېروي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بیا</a:t>
            </a:r>
            <a:r>
              <a:rPr lang="en-US" dirty="0"/>
              <a:t> </a:t>
            </a:r>
            <a:r>
              <a:rPr lang="en-US" dirty="0" err="1"/>
              <a:t>وروسته</a:t>
            </a:r>
            <a:r>
              <a:rPr lang="en-US" dirty="0"/>
              <a:t> </a:t>
            </a: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اندېښنو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اړه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خبرې</a:t>
            </a:r>
            <a:r>
              <a:rPr lang="en-US" dirty="0"/>
              <a:t> </a:t>
            </a:r>
            <a:r>
              <a:rPr lang="en-US" dirty="0" err="1"/>
              <a:t>کوي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261" name="Google Shape;261;p12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62" name="Google Shape;262;p12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3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72" name="Google Shape;272;p13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73" name="Google Shape;273;p13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1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dirty="0" err="1"/>
              <a:t>دوی</a:t>
            </a:r>
            <a:r>
              <a:rPr lang="en-US" dirty="0"/>
              <a:t> </a:t>
            </a:r>
            <a:r>
              <a:rPr lang="en-US" dirty="0" err="1"/>
              <a:t>ممکن</a:t>
            </a:r>
            <a:r>
              <a:rPr lang="en-US" dirty="0"/>
              <a:t> </a:t>
            </a:r>
            <a:r>
              <a:rPr lang="en-US" dirty="0" err="1"/>
              <a:t>یو</a:t>
            </a:r>
            <a:r>
              <a:rPr lang="en-US" dirty="0"/>
              <a:t> </a:t>
            </a:r>
            <a:r>
              <a:rPr lang="en-US" dirty="0" err="1"/>
              <a:t>څو</a:t>
            </a:r>
            <a:r>
              <a:rPr lang="en-US" dirty="0"/>
              <a:t> </a:t>
            </a:r>
            <a:r>
              <a:rPr lang="en-US" dirty="0" err="1"/>
              <a:t>پوښتنی</a:t>
            </a:r>
            <a:r>
              <a:rPr lang="en-US" dirty="0"/>
              <a:t> </a:t>
            </a:r>
            <a:r>
              <a:rPr lang="en-US" dirty="0" err="1"/>
              <a:t>وکړی</a:t>
            </a:r>
            <a:r>
              <a:rPr lang="en-US" dirty="0"/>
              <a:t>، </a:t>
            </a:r>
            <a:r>
              <a:rPr lang="en-US" dirty="0" err="1"/>
              <a:t>لکه</a:t>
            </a:r>
            <a:r>
              <a:rPr lang="en-US" dirty="0"/>
              <a:t>: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وروستی</a:t>
            </a:r>
            <a:r>
              <a:rPr lang="en-US" dirty="0"/>
              <a:t> </a:t>
            </a:r>
            <a:r>
              <a:rPr lang="en-US" dirty="0" err="1"/>
              <a:t>میاشتنی</a:t>
            </a:r>
            <a:r>
              <a:rPr lang="en-US" dirty="0"/>
              <a:t> </a:t>
            </a:r>
            <a:r>
              <a:rPr lang="en-US" dirty="0" err="1"/>
              <a:t>عادت</a:t>
            </a:r>
            <a:r>
              <a:rPr lang="en-US" dirty="0"/>
              <a:t> </a:t>
            </a:r>
            <a:r>
              <a:rPr lang="en-US" dirty="0" err="1"/>
              <a:t>څه</a:t>
            </a:r>
            <a:r>
              <a:rPr lang="en-US" dirty="0"/>
              <a:t> </a:t>
            </a:r>
            <a:r>
              <a:rPr lang="en-US" dirty="0" err="1"/>
              <a:t>وخت</a:t>
            </a:r>
            <a:r>
              <a:rPr lang="en-US" dirty="0"/>
              <a:t> </a:t>
            </a:r>
            <a:r>
              <a:rPr lang="en-US" dirty="0" err="1"/>
              <a:t>و</a:t>
            </a:r>
            <a:r>
              <a:rPr lang="en-US" dirty="0"/>
              <a:t>؟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آیا</a:t>
            </a:r>
            <a:r>
              <a:rPr lang="en-US" dirty="0"/>
              <a:t> </a:t>
            </a:r>
            <a:r>
              <a:rPr lang="en-US" dirty="0" err="1"/>
              <a:t>تاسو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جنسي</a:t>
            </a:r>
            <a:r>
              <a:rPr lang="en-US" dirty="0"/>
              <a:t> </a:t>
            </a:r>
            <a:r>
              <a:rPr lang="en-US" dirty="0" err="1"/>
              <a:t>توکه</a:t>
            </a:r>
            <a:r>
              <a:rPr lang="en-US" dirty="0"/>
              <a:t> </a:t>
            </a:r>
            <a:r>
              <a:rPr lang="en-US" dirty="0" err="1"/>
              <a:t>فعال</a:t>
            </a:r>
            <a:r>
              <a:rPr lang="en-US" dirty="0"/>
              <a:t> </a:t>
            </a:r>
            <a:r>
              <a:rPr lang="en-US" dirty="0" err="1"/>
              <a:t>یی</a:t>
            </a:r>
            <a:r>
              <a:rPr lang="en-US" dirty="0"/>
              <a:t> ؟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آیا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امېندوارۍ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مخنیوي</a:t>
            </a:r>
            <a:r>
              <a:rPr lang="en-US" dirty="0"/>
              <a:t> </a:t>
            </a:r>
            <a:r>
              <a:rPr lang="en-US" dirty="0" err="1"/>
              <a:t>لپاره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کوم</a:t>
            </a:r>
            <a:r>
              <a:rPr lang="en-US" dirty="0"/>
              <a:t> </a:t>
            </a:r>
            <a:r>
              <a:rPr lang="en-US" dirty="0" err="1"/>
              <a:t>میتود</a:t>
            </a:r>
            <a:r>
              <a:rPr lang="en-US" dirty="0"/>
              <a:t> </a:t>
            </a:r>
            <a:r>
              <a:rPr lang="en-US" dirty="0" err="1"/>
              <a:t>نه</a:t>
            </a:r>
            <a:r>
              <a:rPr lang="en-US" dirty="0"/>
              <a:t> </a:t>
            </a:r>
            <a:r>
              <a:rPr lang="en-US" dirty="0" err="1"/>
              <a:t>کار</a:t>
            </a:r>
            <a:r>
              <a:rPr lang="en-US" dirty="0"/>
              <a:t> </a:t>
            </a:r>
            <a:r>
              <a:rPr lang="en-US" dirty="0" err="1"/>
              <a:t>اخلئ</a:t>
            </a:r>
            <a:r>
              <a:rPr lang="en-US" dirty="0"/>
              <a:t>؟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آیا</a:t>
            </a:r>
            <a:r>
              <a:rPr lang="en-US" dirty="0"/>
              <a:t> </a:t>
            </a: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اند</a:t>
            </a:r>
            <a:r>
              <a:rPr lang="en-US" dirty="0"/>
              <a:t> </a:t>
            </a:r>
            <a:r>
              <a:rPr lang="en-US" dirty="0" err="1"/>
              <a:t>امېندواره</a:t>
            </a:r>
            <a:r>
              <a:rPr lang="en-US" dirty="0"/>
              <a:t> </a:t>
            </a:r>
            <a:r>
              <a:rPr lang="en-US" dirty="0" err="1"/>
              <a:t>یاست</a:t>
            </a:r>
            <a:r>
              <a:rPr lang="en-US" dirty="0"/>
              <a:t>؟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دا</a:t>
            </a:r>
            <a:r>
              <a:rPr lang="en-US" dirty="0"/>
              <a:t> </a:t>
            </a:r>
            <a:r>
              <a:rPr lang="en-US" dirty="0" err="1"/>
              <a:t>پوښتنې</a:t>
            </a:r>
            <a:r>
              <a:rPr lang="en-US" dirty="0"/>
              <a:t> </a:t>
            </a: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کارکوونکي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مرسته</a:t>
            </a:r>
            <a:r>
              <a:rPr lang="en-US" dirty="0"/>
              <a:t> </a:t>
            </a:r>
            <a:r>
              <a:rPr lang="en-US" dirty="0" err="1"/>
              <a:t>کوي</a:t>
            </a:r>
            <a:r>
              <a:rPr lang="en-US" dirty="0"/>
              <a:t> </a:t>
            </a:r>
            <a:r>
              <a:rPr lang="en-US" dirty="0" err="1"/>
              <a:t>تر</a:t>
            </a:r>
            <a:r>
              <a:rPr lang="en-US" dirty="0"/>
              <a:t> </a:t>
            </a:r>
            <a:r>
              <a:rPr lang="en-US" dirty="0" err="1"/>
              <a:t>څو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تر</a:t>
            </a:r>
            <a:r>
              <a:rPr lang="en-US" dirty="0"/>
              <a:t> </a:t>
            </a:r>
            <a:r>
              <a:rPr lang="en-US" dirty="0" err="1"/>
              <a:t>ټولو</a:t>
            </a:r>
            <a:r>
              <a:rPr lang="en-US" dirty="0"/>
              <a:t> </a:t>
            </a:r>
            <a:r>
              <a:rPr lang="en-US" dirty="0" err="1"/>
              <a:t>غوره</a:t>
            </a:r>
            <a:r>
              <a:rPr lang="en-US" dirty="0"/>
              <a:t> </a:t>
            </a:r>
            <a:r>
              <a:rPr lang="en-US" dirty="0" err="1"/>
              <a:t>درملنه</a:t>
            </a:r>
            <a:r>
              <a:rPr lang="en-US" dirty="0"/>
              <a:t> </a:t>
            </a:r>
            <a:r>
              <a:rPr lang="en-US" dirty="0" err="1"/>
              <a:t>وړاندې</a:t>
            </a:r>
            <a:r>
              <a:rPr lang="en-US" dirty="0"/>
              <a:t> </a:t>
            </a:r>
            <a:r>
              <a:rPr lang="en-US" dirty="0" err="1"/>
              <a:t>کړي</a:t>
            </a:r>
            <a:r>
              <a:rPr lang="en-US" dirty="0"/>
              <a:t>. </a:t>
            </a:r>
            <a:r>
              <a:rPr lang="en-US" dirty="0" err="1"/>
              <a:t>دا</a:t>
            </a:r>
            <a:r>
              <a:rPr lang="en-US" dirty="0"/>
              <a:t> </a:t>
            </a:r>
            <a:r>
              <a:rPr lang="en-US" dirty="0" err="1"/>
              <a:t>ډېره</a:t>
            </a:r>
            <a:r>
              <a:rPr lang="en-US" dirty="0"/>
              <a:t> </a:t>
            </a:r>
            <a:r>
              <a:rPr lang="en-US" dirty="0" err="1"/>
              <a:t>مهمه</a:t>
            </a:r>
            <a:r>
              <a:rPr lang="en-US" dirty="0"/>
              <a:t> </a:t>
            </a:r>
            <a:r>
              <a:rPr lang="en-US" dirty="0" err="1"/>
              <a:t>ده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داسې</a:t>
            </a:r>
            <a:r>
              <a:rPr lang="en-US" dirty="0"/>
              <a:t> </a:t>
            </a:r>
            <a:r>
              <a:rPr lang="en-US" dirty="0" err="1"/>
              <a:t>یو</a:t>
            </a:r>
            <a:r>
              <a:rPr lang="en-US" dirty="0"/>
              <a:t>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کارکوونکی</a:t>
            </a:r>
            <a:r>
              <a:rPr lang="en-US" dirty="0"/>
              <a:t> </a:t>
            </a:r>
            <a:r>
              <a:rPr lang="en-US" dirty="0" err="1"/>
              <a:t>ولرئ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پرې</a:t>
            </a:r>
            <a:r>
              <a:rPr lang="en-US" dirty="0"/>
              <a:t> </a:t>
            </a:r>
            <a:r>
              <a:rPr lang="en-US" dirty="0" err="1"/>
              <a:t>باور</a:t>
            </a:r>
            <a:r>
              <a:rPr lang="en-US" dirty="0"/>
              <a:t> </a:t>
            </a:r>
            <a:r>
              <a:rPr lang="en-US" dirty="0" err="1"/>
              <a:t>لرئ</a:t>
            </a:r>
            <a:r>
              <a:rPr lang="en-US" dirty="0"/>
              <a:t>. </a:t>
            </a:r>
            <a:r>
              <a:rPr lang="en-US" dirty="0" err="1"/>
              <a:t>که</a:t>
            </a:r>
            <a:r>
              <a:rPr lang="en-US" dirty="0"/>
              <a:t> </a:t>
            </a:r>
            <a:r>
              <a:rPr lang="en-US" dirty="0" err="1"/>
              <a:t>چېرې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خپل</a:t>
            </a:r>
            <a:r>
              <a:rPr lang="en-US" dirty="0"/>
              <a:t>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کارکوونکي</a:t>
            </a:r>
            <a:r>
              <a:rPr lang="en-US" dirty="0"/>
              <a:t> 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هوسایني</a:t>
            </a:r>
            <a:r>
              <a:rPr lang="en-US" dirty="0"/>
              <a:t> </a:t>
            </a:r>
            <a:r>
              <a:rPr lang="en-US" dirty="0" err="1"/>
              <a:t>احساس</a:t>
            </a:r>
            <a:r>
              <a:rPr lang="en-US" dirty="0"/>
              <a:t> </a:t>
            </a:r>
            <a:r>
              <a:rPr lang="en-US" dirty="0" err="1"/>
              <a:t>نه</a:t>
            </a:r>
            <a:r>
              <a:rPr lang="en-US" dirty="0"/>
              <a:t> </a:t>
            </a:r>
            <a:r>
              <a:rPr lang="en-US" dirty="0" err="1"/>
              <a:t>کوی</a:t>
            </a:r>
            <a:r>
              <a:rPr lang="en-US" dirty="0"/>
              <a:t> ، </a:t>
            </a:r>
            <a:r>
              <a:rPr lang="en-US" dirty="0" err="1"/>
              <a:t>نو</a:t>
            </a:r>
            <a:r>
              <a:rPr lang="en-US" dirty="0"/>
              <a:t> </a:t>
            </a:r>
            <a:r>
              <a:rPr lang="en-US" dirty="0" err="1"/>
              <a:t>بیا</a:t>
            </a:r>
            <a:r>
              <a:rPr lang="en-US" dirty="0"/>
              <a:t> </a:t>
            </a:r>
            <a:r>
              <a:rPr lang="en-US" dirty="0" err="1"/>
              <a:t>هڅه</a:t>
            </a:r>
            <a:r>
              <a:rPr lang="en-US" dirty="0"/>
              <a:t> </a:t>
            </a:r>
            <a:r>
              <a:rPr lang="en-US" dirty="0" err="1"/>
              <a:t>وکړئ</a:t>
            </a:r>
            <a:r>
              <a:rPr lang="en-US" dirty="0"/>
              <a:t> </a:t>
            </a:r>
            <a:r>
              <a:rPr lang="en-US" dirty="0" err="1"/>
              <a:t>داسې</a:t>
            </a:r>
            <a:r>
              <a:rPr lang="en-US" dirty="0"/>
              <a:t> </a:t>
            </a:r>
            <a:r>
              <a:rPr lang="en-US" dirty="0" err="1"/>
              <a:t>یوه</a:t>
            </a:r>
            <a:r>
              <a:rPr lang="en-US" dirty="0"/>
              <a:t>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کارکوونکي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ورشئ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هغه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مو</a:t>
            </a:r>
            <a:r>
              <a:rPr lang="en-US" dirty="0"/>
              <a:t> </a:t>
            </a:r>
            <a:r>
              <a:rPr lang="en-US" dirty="0" err="1"/>
              <a:t>ځان</a:t>
            </a:r>
            <a:r>
              <a:rPr lang="en-US" dirty="0"/>
              <a:t> </a:t>
            </a:r>
            <a:r>
              <a:rPr lang="en-US" dirty="0" err="1"/>
              <a:t>راحته</a:t>
            </a:r>
            <a:r>
              <a:rPr lang="en-US" dirty="0"/>
              <a:t> </a:t>
            </a:r>
            <a:r>
              <a:rPr lang="en-US" dirty="0" err="1"/>
              <a:t>احساسوئ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275" name="Google Shape;275;p13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76" name="Google Shape;276;p13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92" name="Google Shape;292;p14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93" name="Google Shape;293;p14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14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دې</a:t>
            </a:r>
            <a:r>
              <a:rPr lang="en-US" dirty="0"/>
              <a:t> </a:t>
            </a:r>
            <a:r>
              <a:rPr lang="en-US" dirty="0" err="1"/>
              <a:t>وروسته</a:t>
            </a:r>
            <a:r>
              <a:rPr lang="en-US" dirty="0"/>
              <a:t>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کارکوونکی</a:t>
            </a:r>
            <a:r>
              <a:rPr lang="en-US" dirty="0"/>
              <a:t> </a:t>
            </a:r>
            <a:r>
              <a:rPr lang="en-US" dirty="0" err="1"/>
              <a:t>معمولا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تي</a:t>
            </a:r>
            <a:r>
              <a:rPr lang="en-US" dirty="0"/>
              <a:t> (breast) </a:t>
            </a:r>
            <a:r>
              <a:rPr lang="en-US" dirty="0" err="1"/>
              <a:t>معاینه</a:t>
            </a:r>
            <a:r>
              <a:rPr lang="en-US" dirty="0"/>
              <a:t> </a:t>
            </a:r>
            <a:r>
              <a:rPr lang="en-US" dirty="0" err="1"/>
              <a:t>ترسره</a:t>
            </a:r>
            <a:r>
              <a:rPr lang="en-US" dirty="0"/>
              <a:t> </a:t>
            </a:r>
            <a:r>
              <a:rPr lang="en-US" dirty="0" err="1"/>
              <a:t>کوي</a:t>
            </a:r>
            <a:r>
              <a:rPr lang="en-US" dirty="0"/>
              <a:t>. </a:t>
            </a:r>
            <a:r>
              <a:rPr lang="en-US" dirty="0" err="1"/>
              <a:t>دغه</a:t>
            </a:r>
            <a:r>
              <a:rPr lang="en-US" dirty="0"/>
              <a:t> </a:t>
            </a:r>
            <a:r>
              <a:rPr lang="en-US" dirty="0" err="1"/>
              <a:t>معاینه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هر</a:t>
            </a:r>
            <a:r>
              <a:rPr lang="en-US" dirty="0"/>
              <a:t> </a:t>
            </a:r>
            <a:r>
              <a:rPr lang="en-US" dirty="0" err="1"/>
              <a:t>ډول</a:t>
            </a:r>
            <a:r>
              <a:rPr lang="en-US" dirty="0"/>
              <a:t> </a:t>
            </a:r>
            <a:r>
              <a:rPr lang="en-US" dirty="0" err="1"/>
              <a:t>غیر</a:t>
            </a:r>
            <a:r>
              <a:rPr lang="en-US" dirty="0"/>
              <a:t> </a:t>
            </a:r>
            <a:r>
              <a:rPr lang="en-US" dirty="0" err="1"/>
              <a:t>نورمال</a:t>
            </a:r>
            <a:r>
              <a:rPr lang="en-US" dirty="0"/>
              <a:t> </a:t>
            </a:r>
            <a:r>
              <a:rPr lang="en-US" dirty="0" err="1"/>
              <a:t>حالت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چک</a:t>
            </a:r>
            <a:r>
              <a:rPr lang="en-US" dirty="0"/>
              <a:t> </a:t>
            </a:r>
            <a:r>
              <a:rPr lang="en-US" dirty="0" err="1"/>
              <a:t>کولو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موخه</a:t>
            </a:r>
            <a:r>
              <a:rPr lang="en-US" dirty="0"/>
              <a:t> </a:t>
            </a:r>
            <a:r>
              <a:rPr lang="en-US" dirty="0" err="1"/>
              <a:t>ترسره</a:t>
            </a:r>
            <a:r>
              <a:rPr lang="en-US" dirty="0"/>
              <a:t> </a:t>
            </a:r>
            <a:r>
              <a:rPr lang="en-US" dirty="0" err="1"/>
              <a:t>کېږي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دغو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راوتلی</a:t>
            </a:r>
            <a:r>
              <a:rPr lang="en-US" dirty="0"/>
              <a:t> </a:t>
            </a:r>
            <a:r>
              <a:rPr lang="en-US" dirty="0" err="1"/>
              <a:t>ځای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هم</a:t>
            </a:r>
            <a:r>
              <a:rPr lang="en-US" dirty="0"/>
              <a:t> </a:t>
            </a:r>
            <a:r>
              <a:rPr lang="en-US" dirty="0" err="1"/>
              <a:t>داسې</a:t>
            </a:r>
            <a:r>
              <a:rPr lang="en-US" dirty="0"/>
              <a:t> </a:t>
            </a:r>
            <a:r>
              <a:rPr lang="en-US" dirty="0" err="1"/>
              <a:t>بدلونونه</a:t>
            </a:r>
            <a:r>
              <a:rPr lang="en-US" dirty="0"/>
              <a:t> </a:t>
            </a:r>
            <a:r>
              <a:rPr lang="en-US" dirty="0" err="1"/>
              <a:t>شاملېږي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کېدای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 </a:t>
            </a:r>
            <a:r>
              <a:rPr lang="en-US" dirty="0" err="1"/>
              <a:t>لا</a:t>
            </a:r>
            <a:r>
              <a:rPr lang="en-US" dirty="0"/>
              <a:t> </a:t>
            </a:r>
            <a:r>
              <a:rPr lang="en-US" dirty="0" err="1"/>
              <a:t>زیاتو</a:t>
            </a:r>
            <a:r>
              <a:rPr lang="en-US" dirty="0"/>
              <a:t> </a:t>
            </a:r>
            <a:r>
              <a:rPr lang="en-US" dirty="0" err="1"/>
              <a:t>معایناتو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اړتیا</a:t>
            </a:r>
            <a:r>
              <a:rPr lang="en-US" dirty="0"/>
              <a:t> </a:t>
            </a:r>
            <a:r>
              <a:rPr lang="en-US" dirty="0" err="1"/>
              <a:t>ولري</a:t>
            </a:r>
            <a:r>
              <a:rPr lang="en-US" dirty="0"/>
              <a:t>.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تي</a:t>
            </a:r>
            <a:r>
              <a:rPr lang="en-US" dirty="0"/>
              <a:t> </a:t>
            </a:r>
            <a:r>
              <a:rPr lang="en-US" dirty="0" err="1"/>
              <a:t>معاینه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تي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سرطان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تشخیص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موخه</a:t>
            </a:r>
            <a:r>
              <a:rPr lang="en-US" dirty="0"/>
              <a:t> </a:t>
            </a:r>
            <a:r>
              <a:rPr lang="en-US" dirty="0" err="1"/>
              <a:t>تر</a:t>
            </a:r>
            <a:r>
              <a:rPr lang="en-US" dirty="0"/>
              <a:t> </a:t>
            </a:r>
            <a:r>
              <a:rPr lang="en-US" dirty="0" err="1"/>
              <a:t>ټولو</a:t>
            </a:r>
            <a:r>
              <a:rPr lang="en-US" dirty="0"/>
              <a:t> </a:t>
            </a:r>
            <a:r>
              <a:rPr lang="en-US" dirty="0" err="1"/>
              <a:t>غوره</a:t>
            </a:r>
            <a:r>
              <a:rPr lang="en-US" dirty="0"/>
              <a:t> </a:t>
            </a:r>
            <a:r>
              <a:rPr lang="en-US" dirty="0" err="1"/>
              <a:t>لار</a:t>
            </a:r>
            <a:r>
              <a:rPr lang="en-US" dirty="0"/>
              <a:t> </a:t>
            </a:r>
            <a:r>
              <a:rPr lang="en-US" dirty="0" err="1"/>
              <a:t>ده</a:t>
            </a:r>
            <a:r>
              <a:rPr lang="en-US" dirty="0"/>
              <a:t>. </a:t>
            </a:r>
            <a:r>
              <a:rPr lang="en-US" dirty="0" err="1"/>
              <a:t>هر</a:t>
            </a:r>
            <a:r>
              <a:rPr lang="en-US" dirty="0"/>
              <a:t> </a:t>
            </a:r>
            <a:r>
              <a:rPr lang="en-US" dirty="0" err="1"/>
              <a:t>څومره</a:t>
            </a:r>
            <a:r>
              <a:rPr lang="en-US" dirty="0"/>
              <a:t> </a:t>
            </a:r>
            <a:r>
              <a:rPr lang="en-US" dirty="0" err="1"/>
              <a:t>ژر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تي</a:t>
            </a:r>
            <a:r>
              <a:rPr lang="en-US" dirty="0"/>
              <a:t> </a:t>
            </a:r>
            <a:r>
              <a:rPr lang="en-US" dirty="0" err="1"/>
              <a:t>سرطان</a:t>
            </a:r>
            <a:r>
              <a:rPr lang="en-US" dirty="0"/>
              <a:t> </a:t>
            </a:r>
            <a:r>
              <a:rPr lang="en-US" dirty="0" err="1"/>
              <a:t>تشخیص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،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هماغومره</a:t>
            </a:r>
            <a:r>
              <a:rPr lang="en-US" dirty="0"/>
              <a:t> </a:t>
            </a:r>
            <a:r>
              <a:rPr lang="en-US" dirty="0" err="1"/>
              <a:t>کچه</a:t>
            </a:r>
            <a:r>
              <a:rPr lang="en-US" dirty="0"/>
              <a:t> </a:t>
            </a:r>
            <a:r>
              <a:rPr lang="en-US" dirty="0" err="1"/>
              <a:t>یې</a:t>
            </a:r>
            <a:r>
              <a:rPr lang="en-US" dirty="0"/>
              <a:t> </a:t>
            </a:r>
            <a:r>
              <a:rPr lang="en-US" dirty="0" err="1"/>
              <a:t>درملنه</a:t>
            </a:r>
            <a:r>
              <a:rPr lang="en-US" dirty="0"/>
              <a:t> </a:t>
            </a:r>
            <a:r>
              <a:rPr lang="en-US" dirty="0" err="1"/>
              <a:t>اسانه</a:t>
            </a:r>
            <a:r>
              <a:rPr lang="en-US" dirty="0"/>
              <a:t> </a:t>
            </a:r>
            <a:r>
              <a:rPr lang="en-US" dirty="0" err="1"/>
              <a:t>کېږي</a:t>
            </a:r>
            <a:r>
              <a:rPr lang="en-US" dirty="0"/>
              <a:t>.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دغې</a:t>
            </a:r>
            <a:r>
              <a:rPr lang="en-US" dirty="0"/>
              <a:t> </a:t>
            </a:r>
            <a:r>
              <a:rPr lang="en-US" dirty="0" err="1"/>
              <a:t>معاینې</a:t>
            </a:r>
            <a:r>
              <a:rPr lang="en-US" dirty="0"/>
              <a:t> </a:t>
            </a:r>
            <a:r>
              <a:rPr lang="en-US" dirty="0" err="1"/>
              <a:t>پر</a:t>
            </a:r>
            <a:r>
              <a:rPr lang="en-US" dirty="0"/>
              <a:t> </a:t>
            </a:r>
            <a:r>
              <a:rPr lang="en-US" dirty="0" err="1"/>
              <a:t>مهال</a:t>
            </a:r>
            <a:r>
              <a:rPr lang="en-US" dirty="0"/>
              <a:t>،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کارکوونکی</a:t>
            </a:r>
            <a:r>
              <a:rPr lang="en-US" dirty="0"/>
              <a:t> </a:t>
            </a:r>
            <a:r>
              <a:rPr lang="en-US" dirty="0" err="1"/>
              <a:t>کېدای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وغواړي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معاینې</a:t>
            </a:r>
            <a:r>
              <a:rPr lang="en-US" dirty="0"/>
              <a:t> </a:t>
            </a:r>
            <a:r>
              <a:rPr lang="en-US" dirty="0" err="1"/>
              <a:t>پر</a:t>
            </a:r>
            <a:r>
              <a:rPr lang="en-US" dirty="0"/>
              <a:t> </a:t>
            </a:r>
            <a:r>
              <a:rPr lang="en-US" dirty="0" err="1"/>
              <a:t>مېز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شاه</a:t>
            </a:r>
            <a:r>
              <a:rPr lang="en-US" dirty="0"/>
              <a:t> </a:t>
            </a:r>
            <a:r>
              <a:rPr lang="en-US" dirty="0" err="1"/>
              <a:t>پر</a:t>
            </a:r>
            <a:r>
              <a:rPr lang="en-US" dirty="0"/>
              <a:t> </a:t>
            </a:r>
            <a:r>
              <a:rPr lang="en-US" dirty="0" err="1"/>
              <a:t>تخته</a:t>
            </a:r>
            <a:r>
              <a:rPr lang="en-US" dirty="0"/>
              <a:t> </a:t>
            </a:r>
            <a:r>
              <a:rPr lang="en-US" dirty="0" err="1"/>
              <a:t>څملئ</a:t>
            </a:r>
            <a:r>
              <a:rPr lang="en-US" dirty="0"/>
              <a:t>،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هم</a:t>
            </a:r>
            <a:r>
              <a:rPr lang="en-US" dirty="0"/>
              <a:t> </a:t>
            </a:r>
            <a:r>
              <a:rPr lang="en-US" dirty="0" err="1"/>
              <a:t>کېدای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 </a:t>
            </a:r>
            <a:r>
              <a:rPr lang="en-US" dirty="0" err="1"/>
              <a:t>وغواړي</a:t>
            </a:r>
            <a:r>
              <a:rPr lang="en-US" dirty="0"/>
              <a:t> </a:t>
            </a:r>
            <a:r>
              <a:rPr lang="en-US" dirty="0" err="1"/>
              <a:t>ناست</a:t>
            </a:r>
            <a:r>
              <a:rPr lang="en-US" dirty="0"/>
              <a:t> </a:t>
            </a:r>
            <a:r>
              <a:rPr lang="en-US" dirty="0" err="1"/>
              <a:t>پاتې</a:t>
            </a:r>
            <a:r>
              <a:rPr lang="en-US" dirty="0"/>
              <a:t> </a:t>
            </a:r>
            <a:r>
              <a:rPr lang="en-US" dirty="0" err="1"/>
              <a:t>شئ</a:t>
            </a:r>
            <a:r>
              <a:rPr lang="en-US" dirty="0"/>
              <a:t>. </a:t>
            </a:r>
            <a:r>
              <a:rPr lang="en-US" dirty="0" err="1"/>
              <a:t>هغوی</a:t>
            </a:r>
            <a:r>
              <a:rPr lang="en-US" dirty="0"/>
              <a:t> </a:t>
            </a: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جامو</a:t>
            </a:r>
            <a:r>
              <a:rPr lang="en-US" dirty="0"/>
              <a:t> </a:t>
            </a:r>
            <a:r>
              <a:rPr lang="en-US" dirty="0" err="1"/>
              <a:t>پورتنۍ</a:t>
            </a:r>
            <a:r>
              <a:rPr lang="en-US" dirty="0"/>
              <a:t> </a:t>
            </a:r>
            <a:r>
              <a:rPr lang="en-US" dirty="0" err="1"/>
              <a:t>نیمايي</a:t>
            </a:r>
            <a:r>
              <a:rPr lang="en-US" dirty="0"/>
              <a:t> </a:t>
            </a:r>
            <a:r>
              <a:rPr lang="en-US" dirty="0" err="1"/>
              <a:t>برخه</a:t>
            </a:r>
            <a:r>
              <a:rPr lang="en-US" dirty="0"/>
              <a:t> </a:t>
            </a:r>
            <a:r>
              <a:rPr lang="en-US" dirty="0" err="1"/>
              <a:t>بشپړه</a:t>
            </a:r>
            <a:r>
              <a:rPr lang="en-US" dirty="0"/>
              <a:t> </a:t>
            </a:r>
            <a:r>
              <a:rPr lang="en-US" dirty="0" err="1"/>
              <a:t>باسي</a:t>
            </a:r>
            <a:r>
              <a:rPr lang="en-US" dirty="0"/>
              <a:t> </a:t>
            </a:r>
            <a:r>
              <a:rPr lang="en-US" dirty="0" err="1"/>
              <a:t>څو</a:t>
            </a:r>
            <a:r>
              <a:rPr lang="en-US" dirty="0"/>
              <a:t> </a:t>
            </a:r>
            <a:r>
              <a:rPr lang="en-US" dirty="0" err="1"/>
              <a:t>وکولای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 </a:t>
            </a: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سینې</a:t>
            </a:r>
            <a:r>
              <a:rPr lang="en-US" dirty="0"/>
              <a:t> </a:t>
            </a:r>
            <a:r>
              <a:rPr lang="en-US" dirty="0" err="1"/>
              <a:t>معاینه</a:t>
            </a:r>
            <a:r>
              <a:rPr lang="en-US" dirty="0"/>
              <a:t> </a:t>
            </a:r>
            <a:r>
              <a:rPr lang="en-US" dirty="0" err="1"/>
              <a:t>کړي</a:t>
            </a:r>
            <a:r>
              <a:rPr lang="en-US" dirty="0"/>
              <a:t>.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کېدای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 </a:t>
            </a:r>
            <a:r>
              <a:rPr lang="en-US" dirty="0" err="1"/>
              <a:t>وغواړي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لاسونه</a:t>
            </a:r>
            <a:r>
              <a:rPr lang="en-US" dirty="0"/>
              <a:t> </a:t>
            </a:r>
            <a:r>
              <a:rPr lang="en-US" dirty="0" err="1"/>
              <a:t>مو</a:t>
            </a:r>
            <a:r>
              <a:rPr lang="en-US" dirty="0"/>
              <a:t> </a:t>
            </a:r>
            <a:r>
              <a:rPr lang="en-US" dirty="0" err="1"/>
              <a:t>پورته</a:t>
            </a:r>
            <a:r>
              <a:rPr lang="en-US" dirty="0"/>
              <a:t> </a:t>
            </a:r>
            <a:r>
              <a:rPr lang="en-US" dirty="0" err="1"/>
              <a:t>ونیسئ</a:t>
            </a:r>
            <a:r>
              <a:rPr lang="en-US" dirty="0"/>
              <a:t> </a:t>
            </a:r>
            <a:r>
              <a:rPr lang="en-US" dirty="0" err="1"/>
              <a:t>څو</a:t>
            </a:r>
            <a:r>
              <a:rPr lang="en-US" dirty="0"/>
              <a:t> </a:t>
            </a:r>
            <a:r>
              <a:rPr lang="en-US" dirty="0" err="1"/>
              <a:t>تي</a:t>
            </a:r>
            <a:r>
              <a:rPr lang="en-US" dirty="0"/>
              <a:t> </a:t>
            </a:r>
            <a:r>
              <a:rPr lang="en-US" dirty="0" err="1"/>
              <a:t>مو</a:t>
            </a:r>
            <a:r>
              <a:rPr lang="en-US" dirty="0"/>
              <a:t> </a:t>
            </a:r>
            <a:r>
              <a:rPr lang="en-US" dirty="0" err="1"/>
              <a:t>لاندې</a:t>
            </a:r>
            <a:r>
              <a:rPr lang="en-US" dirty="0"/>
              <a:t> </a:t>
            </a:r>
            <a:r>
              <a:rPr lang="en-US" dirty="0" err="1"/>
              <a:t>خوا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ځوړند</a:t>
            </a:r>
            <a:r>
              <a:rPr lang="en-US" dirty="0"/>
              <a:t> </a:t>
            </a:r>
            <a:r>
              <a:rPr lang="en-US" dirty="0" err="1"/>
              <a:t>پاتې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هم</a:t>
            </a:r>
            <a:r>
              <a:rPr lang="en-US" dirty="0"/>
              <a:t> </a:t>
            </a:r>
            <a:r>
              <a:rPr lang="en-US" dirty="0" err="1"/>
              <a:t>دا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لاسونه</a:t>
            </a:r>
            <a:r>
              <a:rPr lang="en-US" dirty="0"/>
              <a:t> </a:t>
            </a:r>
            <a:r>
              <a:rPr lang="en-US" dirty="0" err="1"/>
              <a:t>مو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شا</a:t>
            </a:r>
            <a:r>
              <a:rPr lang="en-US" dirty="0"/>
              <a:t> </a:t>
            </a:r>
            <a:r>
              <a:rPr lang="en-US" dirty="0" err="1"/>
              <a:t>خوا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کېږدئ</a:t>
            </a:r>
            <a:r>
              <a:rPr lang="en-US" dirty="0"/>
              <a:t>. </a:t>
            </a:r>
            <a:r>
              <a:rPr lang="en-US" dirty="0" err="1"/>
              <a:t>دغه</a:t>
            </a:r>
            <a:r>
              <a:rPr lang="en-US" dirty="0"/>
              <a:t> </a:t>
            </a:r>
            <a:r>
              <a:rPr lang="en-US" dirty="0" err="1"/>
              <a:t>بېلابېل</a:t>
            </a:r>
            <a:r>
              <a:rPr lang="en-US" dirty="0"/>
              <a:t> </a:t>
            </a:r>
            <a:r>
              <a:rPr lang="en-US" dirty="0" err="1"/>
              <a:t>وضعیتونه</a:t>
            </a:r>
            <a:r>
              <a:rPr lang="en-US" dirty="0"/>
              <a:t> </a:t>
            </a:r>
            <a:r>
              <a:rPr lang="en-US" dirty="0" err="1"/>
              <a:t>ستاسو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کارکوونکي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مرسته</a:t>
            </a:r>
            <a:r>
              <a:rPr lang="en-US" dirty="0"/>
              <a:t> </a:t>
            </a:r>
            <a:r>
              <a:rPr lang="en-US" dirty="0" err="1"/>
              <a:t>کوي</a:t>
            </a:r>
            <a:r>
              <a:rPr lang="en-US" dirty="0"/>
              <a:t> </a:t>
            </a:r>
            <a:r>
              <a:rPr lang="en-US" dirty="0" err="1"/>
              <a:t>تیونه</a:t>
            </a:r>
            <a:r>
              <a:rPr lang="en-US" dirty="0"/>
              <a:t> </a:t>
            </a:r>
            <a:r>
              <a:rPr lang="en-US" dirty="0" err="1"/>
              <a:t>مو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بشپړ</a:t>
            </a:r>
            <a:r>
              <a:rPr lang="en-US" dirty="0"/>
              <a:t> </a:t>
            </a:r>
            <a:r>
              <a:rPr lang="en-US" dirty="0" err="1"/>
              <a:t>ډول</a:t>
            </a:r>
            <a:r>
              <a:rPr lang="en-US" dirty="0"/>
              <a:t> </a:t>
            </a:r>
            <a:r>
              <a:rPr lang="en-US" dirty="0" err="1"/>
              <a:t>معاینه</a:t>
            </a:r>
            <a:r>
              <a:rPr lang="en-US" dirty="0"/>
              <a:t> </a:t>
            </a:r>
            <a:r>
              <a:rPr lang="en-US" dirty="0" err="1"/>
              <a:t>کړي</a:t>
            </a:r>
            <a:r>
              <a:rPr lang="en-US" dirty="0"/>
              <a:t>.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کارکوونکی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خپلو</a:t>
            </a:r>
            <a:r>
              <a:rPr lang="en-US" dirty="0"/>
              <a:t> </a:t>
            </a:r>
            <a:r>
              <a:rPr lang="en-US" dirty="0" err="1"/>
              <a:t>لاسونو</a:t>
            </a:r>
            <a:r>
              <a:rPr lang="en-US" dirty="0"/>
              <a:t> </a:t>
            </a:r>
            <a:r>
              <a:rPr lang="en-US" dirty="0" err="1"/>
              <a:t>باندې</a:t>
            </a:r>
            <a:r>
              <a:rPr lang="en-US" dirty="0"/>
              <a:t> </a:t>
            </a:r>
            <a:r>
              <a:rPr lang="en-US" dirty="0" err="1"/>
              <a:t>ستاسو</a:t>
            </a:r>
            <a:r>
              <a:rPr lang="en-US" dirty="0"/>
              <a:t> </a:t>
            </a:r>
            <a:r>
              <a:rPr lang="en-US" dirty="0" err="1"/>
              <a:t>تیونه</a:t>
            </a:r>
            <a:r>
              <a:rPr lang="en-US" dirty="0"/>
              <a:t>،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تي</a:t>
            </a:r>
            <a:r>
              <a:rPr lang="en-US" dirty="0"/>
              <a:t> </a:t>
            </a:r>
            <a:r>
              <a:rPr lang="en-US" dirty="0" err="1"/>
              <a:t>سرونه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تخرګونو</a:t>
            </a:r>
            <a:r>
              <a:rPr lang="en-US" dirty="0"/>
              <a:t> </a:t>
            </a:r>
            <a:r>
              <a:rPr lang="en-US" dirty="0" err="1"/>
              <a:t>لاندې</a:t>
            </a:r>
            <a:r>
              <a:rPr lang="en-US" dirty="0"/>
              <a:t> </a:t>
            </a:r>
            <a:r>
              <a:rPr lang="en-US" dirty="0" err="1"/>
              <a:t>برخې</a:t>
            </a:r>
            <a:r>
              <a:rPr lang="en-US" dirty="0"/>
              <a:t> </a:t>
            </a:r>
            <a:r>
              <a:rPr lang="en-US" dirty="0" err="1"/>
              <a:t>زور</a:t>
            </a:r>
            <a:r>
              <a:rPr lang="en-US" dirty="0"/>
              <a:t> </a:t>
            </a:r>
            <a:r>
              <a:rPr lang="en-US" dirty="0" err="1"/>
              <a:t>کوي</a:t>
            </a:r>
            <a:r>
              <a:rPr lang="en-US" dirty="0"/>
              <a:t> </a:t>
            </a:r>
            <a:r>
              <a:rPr lang="en-US" dirty="0" err="1"/>
              <a:t>څو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هغو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شکل</a:t>
            </a:r>
            <a:r>
              <a:rPr lang="en-US" dirty="0"/>
              <a:t>، </a:t>
            </a:r>
            <a:r>
              <a:rPr lang="en-US" dirty="0" err="1"/>
              <a:t>وضعیت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رنګ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هر</a:t>
            </a:r>
            <a:r>
              <a:rPr lang="en-US" dirty="0"/>
              <a:t> </a:t>
            </a:r>
            <a:r>
              <a:rPr lang="en-US" dirty="0" err="1"/>
              <a:t>ډول</a:t>
            </a:r>
            <a:r>
              <a:rPr lang="en-US" dirty="0"/>
              <a:t> </a:t>
            </a:r>
            <a:r>
              <a:rPr lang="en-US" dirty="0" err="1"/>
              <a:t>ستونزې</a:t>
            </a:r>
            <a:r>
              <a:rPr lang="en-US" dirty="0"/>
              <a:t> </a:t>
            </a:r>
            <a:r>
              <a:rPr lang="en-US" dirty="0" err="1"/>
              <a:t>چک</a:t>
            </a:r>
            <a:r>
              <a:rPr lang="en-US" dirty="0"/>
              <a:t> </a:t>
            </a:r>
            <a:r>
              <a:rPr lang="en-US" dirty="0" err="1"/>
              <a:t>کړي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295" name="Google Shape;295;p14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96" name="Google Shape;296;p14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06" name="Google Shape;306;p15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07" name="Google Shape;307;p15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15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تیو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معاینې</a:t>
            </a:r>
            <a:r>
              <a:rPr lang="en-US" dirty="0"/>
              <a:t> </a:t>
            </a:r>
            <a:r>
              <a:rPr lang="en-US" dirty="0" err="1"/>
              <a:t>وروسته</a:t>
            </a:r>
            <a:r>
              <a:rPr lang="en-US" dirty="0"/>
              <a:t>،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ډېر</a:t>
            </a:r>
            <a:r>
              <a:rPr lang="en-US" dirty="0"/>
              <a:t> </a:t>
            </a:r>
            <a:r>
              <a:rPr lang="en-US" dirty="0" err="1"/>
              <a:t>احتمال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ستاسو</a:t>
            </a:r>
            <a:r>
              <a:rPr lang="en-US" dirty="0"/>
              <a:t>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کارکوونکی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خاصرې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لګن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پاپ</a:t>
            </a:r>
            <a:r>
              <a:rPr lang="en-US" dirty="0"/>
              <a:t> </a:t>
            </a:r>
            <a:r>
              <a:rPr lang="en-US" dirty="0" err="1"/>
              <a:t>معاینات</a:t>
            </a:r>
            <a:r>
              <a:rPr lang="en-US" dirty="0"/>
              <a:t> </a:t>
            </a:r>
            <a:r>
              <a:rPr lang="en-US" dirty="0" err="1"/>
              <a:t>ترسره</a:t>
            </a:r>
            <a:r>
              <a:rPr lang="en-US" dirty="0"/>
              <a:t> </a:t>
            </a:r>
            <a:r>
              <a:rPr lang="en-US" dirty="0" err="1"/>
              <a:t>کوي</a:t>
            </a:r>
            <a:r>
              <a:rPr lang="en-US" dirty="0"/>
              <a:t>.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خاصرې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لګن</a:t>
            </a:r>
            <a:r>
              <a:rPr lang="en-US" dirty="0"/>
              <a:t> </a:t>
            </a:r>
            <a:r>
              <a:rPr lang="en-US" dirty="0" err="1"/>
              <a:t>معاینه</a:t>
            </a:r>
            <a:r>
              <a:rPr lang="en-US" dirty="0"/>
              <a:t> </a:t>
            </a:r>
            <a:r>
              <a:rPr lang="en-US" dirty="0" err="1"/>
              <a:t>ستاسو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روغتیا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یوې</a:t>
            </a:r>
            <a:r>
              <a:rPr lang="en-US" dirty="0"/>
              <a:t> </a:t>
            </a:r>
            <a:r>
              <a:rPr lang="en-US" dirty="0" err="1"/>
              <a:t>عادي</a:t>
            </a:r>
            <a:r>
              <a:rPr lang="en-US" dirty="0"/>
              <a:t> </a:t>
            </a:r>
            <a:r>
              <a:rPr lang="en-US" dirty="0" err="1"/>
              <a:t>برخې</a:t>
            </a:r>
            <a:r>
              <a:rPr lang="en-US" dirty="0"/>
              <a:t> </a:t>
            </a:r>
            <a:r>
              <a:rPr lang="en-US" dirty="0" err="1"/>
              <a:t>معاینه</a:t>
            </a:r>
            <a:r>
              <a:rPr lang="en-US" dirty="0"/>
              <a:t> </a:t>
            </a:r>
            <a:r>
              <a:rPr lang="en-US" dirty="0" err="1"/>
              <a:t>ده</a:t>
            </a:r>
            <a:r>
              <a:rPr lang="en-US" dirty="0"/>
              <a:t>،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هغو</a:t>
            </a:r>
            <a:r>
              <a:rPr lang="en-US" dirty="0"/>
              <a:t> </a:t>
            </a:r>
            <a:r>
              <a:rPr lang="en-US" dirty="0" err="1"/>
              <a:t>پر</a:t>
            </a:r>
            <a:r>
              <a:rPr lang="en-US" dirty="0"/>
              <a:t> </a:t>
            </a:r>
            <a:r>
              <a:rPr lang="en-US" dirty="0" err="1"/>
              <a:t>مهال</a:t>
            </a:r>
            <a:r>
              <a:rPr lang="en-US" dirty="0"/>
              <a:t>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کارکوونکی</a:t>
            </a:r>
            <a:r>
              <a:rPr lang="en-US" dirty="0"/>
              <a:t> </a:t>
            </a:r>
            <a:r>
              <a:rPr lang="en-US" dirty="0" err="1"/>
              <a:t>ستاسو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امېندوارۍ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برخو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غړو</a:t>
            </a:r>
            <a:r>
              <a:rPr lang="en-US" dirty="0"/>
              <a:t> </a:t>
            </a:r>
            <a:r>
              <a:rPr lang="en-US" dirty="0" err="1"/>
              <a:t>وضعیت</a:t>
            </a:r>
            <a:r>
              <a:rPr lang="en-US" dirty="0"/>
              <a:t> </a:t>
            </a:r>
            <a:r>
              <a:rPr lang="en-US" dirty="0" err="1"/>
              <a:t>چک</a:t>
            </a:r>
            <a:r>
              <a:rPr lang="en-US" dirty="0"/>
              <a:t> </a:t>
            </a:r>
            <a:r>
              <a:rPr lang="en-US" dirty="0" err="1"/>
              <a:t>کوي</a:t>
            </a:r>
            <a:r>
              <a:rPr lang="en-US" dirty="0"/>
              <a:t>. </a:t>
            </a:r>
            <a:r>
              <a:rPr lang="en-US" dirty="0" err="1"/>
              <a:t>سربېره</a:t>
            </a:r>
            <a:r>
              <a:rPr lang="en-US" dirty="0"/>
              <a:t> </a:t>
            </a:r>
            <a:r>
              <a:rPr lang="en-US" dirty="0" err="1"/>
              <a:t>پر</a:t>
            </a:r>
            <a:r>
              <a:rPr lang="en-US" dirty="0"/>
              <a:t> </a:t>
            </a:r>
            <a:r>
              <a:rPr lang="en-US" dirty="0" err="1"/>
              <a:t>دې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لګن</a:t>
            </a:r>
            <a:r>
              <a:rPr lang="en-US" dirty="0"/>
              <a:t> </a:t>
            </a:r>
            <a:r>
              <a:rPr lang="en-US" dirty="0" err="1"/>
              <a:t>خاصرې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معاینې</a:t>
            </a:r>
            <a:r>
              <a:rPr lang="en-US" dirty="0"/>
              <a:t> </a:t>
            </a:r>
            <a:r>
              <a:rPr lang="en-US" dirty="0" err="1"/>
              <a:t>پر</a:t>
            </a:r>
            <a:r>
              <a:rPr lang="en-US" dirty="0"/>
              <a:t> </a:t>
            </a:r>
            <a:r>
              <a:rPr lang="en-US" dirty="0" err="1"/>
              <a:t>مهال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پاپ</a:t>
            </a:r>
            <a:r>
              <a:rPr lang="en-US" dirty="0"/>
              <a:t> </a:t>
            </a:r>
            <a:r>
              <a:rPr lang="en-US" dirty="0" err="1"/>
              <a:t>ټیسټ</a:t>
            </a:r>
            <a:r>
              <a:rPr lang="en-US" dirty="0"/>
              <a:t> </a:t>
            </a:r>
            <a:r>
              <a:rPr lang="en-US" dirty="0" err="1"/>
              <a:t>هم</a:t>
            </a:r>
            <a:r>
              <a:rPr lang="en-US" dirty="0"/>
              <a:t> </a:t>
            </a:r>
            <a:r>
              <a:rPr lang="en-US" dirty="0" err="1"/>
              <a:t>ترسره</a:t>
            </a:r>
            <a:r>
              <a:rPr lang="en-US" dirty="0"/>
              <a:t> </a:t>
            </a:r>
            <a:r>
              <a:rPr lang="en-US" dirty="0" err="1"/>
              <a:t>کوي</a:t>
            </a:r>
            <a:r>
              <a:rPr lang="en-US" dirty="0"/>
              <a:t>، </a:t>
            </a:r>
            <a:r>
              <a:rPr lang="en-US" dirty="0" err="1"/>
              <a:t>څو</a:t>
            </a:r>
            <a:r>
              <a:rPr lang="en-US" dirty="0"/>
              <a:t> </a:t>
            </a:r>
            <a:r>
              <a:rPr lang="en-US" dirty="0" err="1"/>
              <a:t>معلومه</a:t>
            </a:r>
            <a:r>
              <a:rPr lang="en-US" dirty="0"/>
              <a:t> </a:t>
            </a:r>
            <a:r>
              <a:rPr lang="en-US" dirty="0" err="1"/>
              <a:t>کړي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ستاسو</a:t>
            </a:r>
            <a:r>
              <a:rPr lang="en-US" dirty="0"/>
              <a:t> 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رحم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عنق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رحم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خولی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غیرنارمل</a:t>
            </a:r>
            <a:r>
              <a:rPr lang="en-US" dirty="0"/>
              <a:t> </a:t>
            </a:r>
            <a:r>
              <a:rPr lang="en-US" dirty="0" err="1"/>
              <a:t>حجروي</a:t>
            </a:r>
            <a:r>
              <a:rPr lang="en-US" dirty="0"/>
              <a:t> </a:t>
            </a:r>
            <a:r>
              <a:rPr lang="en-US" dirty="0" err="1"/>
              <a:t>بدلونونه</a:t>
            </a:r>
            <a:r>
              <a:rPr lang="en-US" dirty="0"/>
              <a:t> </a:t>
            </a:r>
            <a:r>
              <a:rPr lang="en-US" dirty="0" err="1"/>
              <a:t>شتون</a:t>
            </a:r>
            <a:r>
              <a:rPr lang="en-US" dirty="0"/>
              <a:t> </a:t>
            </a:r>
            <a:r>
              <a:rPr lang="en-US" dirty="0" err="1"/>
              <a:t>لري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نه</a:t>
            </a:r>
            <a:r>
              <a:rPr lang="en-US" dirty="0"/>
              <a:t> </a:t>
            </a:r>
            <a:r>
              <a:rPr lang="en-US" dirty="0" err="1"/>
              <a:t>چی</a:t>
            </a:r>
            <a:r>
              <a:rPr lang="en-US" dirty="0"/>
              <a:t> </a:t>
            </a:r>
            <a:r>
              <a:rPr lang="en-US" dirty="0" err="1"/>
              <a:t>کیداشی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عنق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رحم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رحم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خولی</a:t>
            </a:r>
            <a:r>
              <a:rPr lang="en-US" dirty="0"/>
              <a:t> </a:t>
            </a:r>
            <a:r>
              <a:rPr lang="en-US" dirty="0" err="1"/>
              <a:t>سرطان</a:t>
            </a:r>
            <a:r>
              <a:rPr lang="en-US" dirty="0"/>
              <a:t> </a:t>
            </a:r>
            <a:r>
              <a:rPr lang="en-US" dirty="0" err="1"/>
              <a:t>لامل</a:t>
            </a:r>
            <a:r>
              <a:rPr lang="en-US" dirty="0"/>
              <a:t> </a:t>
            </a:r>
            <a:r>
              <a:rPr lang="en-US" dirty="0" err="1"/>
              <a:t>شی</a:t>
            </a:r>
            <a:r>
              <a:rPr lang="en-US" dirty="0"/>
              <a:t> .</a:t>
            </a:r>
            <a:endParaRPr dirty="0"/>
          </a:p>
        </p:txBody>
      </p:sp>
      <p:sp>
        <p:nvSpPr>
          <p:cNvPr id="309" name="Google Shape;309;p15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10" name="Google Shape;310;p15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23" name="Google Shape;323;p16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24" name="Google Shape;324;p16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6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تاسو</a:t>
            </a:r>
            <a:r>
              <a:rPr lang="en-US" dirty="0"/>
              <a:t> </a:t>
            </a:r>
            <a:r>
              <a:rPr lang="en-US" dirty="0" err="1"/>
              <a:t>به</a:t>
            </a:r>
            <a:r>
              <a:rPr lang="en-US" dirty="0"/>
              <a:t> </a:t>
            </a:r>
            <a:r>
              <a:rPr lang="en-US" dirty="0" err="1"/>
              <a:t>وغوښتل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معاینې</a:t>
            </a:r>
            <a:r>
              <a:rPr lang="en-US" dirty="0"/>
              <a:t> </a:t>
            </a:r>
            <a:r>
              <a:rPr lang="en-US" dirty="0" err="1"/>
              <a:t>پر</a:t>
            </a:r>
            <a:r>
              <a:rPr lang="en-US" dirty="0"/>
              <a:t> </a:t>
            </a:r>
            <a:r>
              <a:rPr lang="en-US" dirty="0" err="1"/>
              <a:t>میز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شا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تخته</a:t>
            </a:r>
            <a:r>
              <a:rPr lang="en-US" dirty="0"/>
              <a:t> </a:t>
            </a:r>
            <a:r>
              <a:rPr lang="en-US" dirty="0" err="1"/>
              <a:t>څملۍ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پښې</a:t>
            </a:r>
            <a:r>
              <a:rPr lang="en-US" dirty="0"/>
              <a:t> </a:t>
            </a:r>
            <a:r>
              <a:rPr lang="en-US" dirty="0" err="1"/>
              <a:t>به</a:t>
            </a:r>
            <a:r>
              <a:rPr lang="en-US" dirty="0"/>
              <a:t> </a:t>
            </a:r>
            <a:r>
              <a:rPr lang="en-US" dirty="0" err="1"/>
              <a:t>مو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stirrups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نامه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پښو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پورته</a:t>
            </a:r>
            <a:r>
              <a:rPr lang="en-US" dirty="0"/>
              <a:t> </a:t>
            </a:r>
            <a:r>
              <a:rPr lang="en-US" dirty="0" err="1"/>
              <a:t>نیونکي</a:t>
            </a:r>
            <a:r>
              <a:rPr lang="en-US" dirty="0"/>
              <a:t> </a:t>
            </a:r>
            <a:r>
              <a:rPr lang="en-US" dirty="0" err="1"/>
              <a:t>ځای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کېږدئ</a:t>
            </a:r>
            <a:r>
              <a:rPr lang="en-US" dirty="0"/>
              <a:t>. </a:t>
            </a:r>
            <a:r>
              <a:rPr lang="en-US" dirty="0" err="1"/>
              <a:t>دغه</a:t>
            </a:r>
            <a:r>
              <a:rPr lang="en-US" dirty="0"/>
              <a:t> </a:t>
            </a:r>
            <a:r>
              <a:rPr lang="en-US" dirty="0" err="1"/>
              <a:t>وضعیت</a:t>
            </a:r>
            <a:r>
              <a:rPr lang="en-US" dirty="0"/>
              <a:t>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کارکوونکي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ستاسو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لګن</a:t>
            </a:r>
            <a:r>
              <a:rPr lang="en-US" dirty="0"/>
              <a:t> </a:t>
            </a:r>
            <a:r>
              <a:rPr lang="en-US" dirty="0" err="1"/>
              <a:t>خاصرې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لیدو</a:t>
            </a:r>
            <a:r>
              <a:rPr lang="en-US" dirty="0"/>
              <a:t> </a:t>
            </a:r>
            <a:r>
              <a:rPr lang="en-US" dirty="0" err="1"/>
              <a:t>زمینه</a:t>
            </a:r>
            <a:r>
              <a:rPr lang="en-US" dirty="0"/>
              <a:t> </a:t>
            </a:r>
            <a:r>
              <a:rPr lang="en-US" dirty="0" err="1"/>
              <a:t>برابروي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326" name="Google Shape;326;p16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27" name="Google Shape;327;p16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7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46" name="Google Shape;346;p17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47" name="Google Shape;347;p17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کارکوونکی</a:t>
            </a:r>
            <a:r>
              <a:rPr lang="en-US" dirty="0"/>
              <a:t> </a:t>
            </a:r>
            <a:r>
              <a:rPr lang="en-US" dirty="0" err="1"/>
              <a:t>لومړی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مهبل</a:t>
            </a:r>
            <a:r>
              <a:rPr lang="en-US" dirty="0"/>
              <a:t> </a:t>
            </a:r>
            <a:r>
              <a:rPr lang="en-US" dirty="0" err="1"/>
              <a:t>بهرنۍ</a:t>
            </a:r>
            <a:r>
              <a:rPr lang="en-US" dirty="0"/>
              <a:t> </a:t>
            </a:r>
            <a:r>
              <a:rPr lang="en-US" dirty="0" err="1"/>
              <a:t>برخه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بیا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هغو</a:t>
            </a:r>
            <a:r>
              <a:rPr lang="en-US" dirty="0"/>
              <a:t> </a:t>
            </a:r>
            <a:r>
              <a:rPr lang="en-US" dirty="0" err="1"/>
              <a:t>داخلي</a:t>
            </a:r>
            <a:r>
              <a:rPr lang="en-US" dirty="0"/>
              <a:t> </a:t>
            </a:r>
            <a:r>
              <a:rPr lang="en-US" dirty="0" err="1"/>
              <a:t>برخه</a:t>
            </a:r>
            <a:r>
              <a:rPr lang="en-US" dirty="0"/>
              <a:t> </a:t>
            </a:r>
            <a:r>
              <a:rPr lang="en-US" dirty="0" err="1"/>
              <a:t>معاینه</a:t>
            </a:r>
            <a:r>
              <a:rPr lang="en-US" dirty="0"/>
              <a:t> </a:t>
            </a:r>
            <a:r>
              <a:rPr lang="en-US" dirty="0" err="1"/>
              <a:t>کوي</a:t>
            </a:r>
            <a:r>
              <a:rPr lang="en-US" dirty="0"/>
              <a:t>. </a:t>
            </a:r>
            <a:r>
              <a:rPr lang="en-US" dirty="0" err="1"/>
              <a:t>دغه</a:t>
            </a:r>
            <a:r>
              <a:rPr lang="en-US" dirty="0"/>
              <a:t> </a:t>
            </a:r>
            <a:r>
              <a:rPr lang="en-US" dirty="0" err="1"/>
              <a:t>معاینه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سپوکولوم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داخل</a:t>
            </a:r>
            <a:r>
              <a:rPr lang="en-US" dirty="0"/>
              <a:t> </a:t>
            </a:r>
            <a:r>
              <a:rPr lang="en-US" dirty="0" err="1"/>
              <a:t>کولو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ترسره</a:t>
            </a:r>
            <a:r>
              <a:rPr lang="en-US" dirty="0"/>
              <a:t> </a:t>
            </a:r>
            <a:r>
              <a:rPr lang="en-US" dirty="0" err="1"/>
              <a:t>کېږي</a:t>
            </a:r>
            <a:r>
              <a:rPr lang="en-US" dirty="0"/>
              <a:t>، </a:t>
            </a:r>
            <a:r>
              <a:rPr lang="en-US" dirty="0" err="1"/>
              <a:t>سپکولوم</a:t>
            </a:r>
            <a:r>
              <a:rPr lang="en-US" dirty="0"/>
              <a:t> </a:t>
            </a:r>
            <a:r>
              <a:rPr lang="en-US" dirty="0" err="1"/>
              <a:t>یوه</a:t>
            </a:r>
            <a:r>
              <a:rPr lang="en-US" dirty="0"/>
              <a:t> </a:t>
            </a:r>
            <a:r>
              <a:rPr lang="en-US" dirty="0" err="1"/>
              <a:t>طبي</a:t>
            </a:r>
            <a:r>
              <a:rPr lang="en-US" dirty="0"/>
              <a:t> </a:t>
            </a:r>
            <a:r>
              <a:rPr lang="en-US" dirty="0" err="1"/>
              <a:t>وسیله</a:t>
            </a:r>
            <a:r>
              <a:rPr lang="en-US" dirty="0"/>
              <a:t> </a:t>
            </a:r>
            <a:r>
              <a:rPr lang="en-US" dirty="0" err="1"/>
              <a:t>ده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بیلابېلې</a:t>
            </a:r>
            <a:r>
              <a:rPr lang="en-US" dirty="0"/>
              <a:t> </a:t>
            </a:r>
            <a:r>
              <a:rPr lang="en-US" dirty="0" err="1"/>
              <a:t>اندازې</a:t>
            </a:r>
            <a:r>
              <a:rPr lang="en-US" dirty="0"/>
              <a:t> </a:t>
            </a:r>
            <a:r>
              <a:rPr lang="en-US" dirty="0" err="1"/>
              <a:t>لري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مهبل</a:t>
            </a:r>
            <a:r>
              <a:rPr lang="en-US" dirty="0"/>
              <a:t> </a:t>
            </a:r>
            <a:r>
              <a:rPr lang="en-US" dirty="0" err="1"/>
              <a:t>دننه</a:t>
            </a:r>
            <a:r>
              <a:rPr lang="en-US" dirty="0"/>
              <a:t>  </a:t>
            </a:r>
            <a:r>
              <a:rPr lang="en-US" dirty="0" err="1"/>
              <a:t>لیدل</a:t>
            </a:r>
            <a:r>
              <a:rPr lang="en-US" dirty="0"/>
              <a:t> </a:t>
            </a:r>
            <a:r>
              <a:rPr lang="en-US" dirty="0" err="1"/>
              <a:t>اسانه</a:t>
            </a:r>
            <a:r>
              <a:rPr lang="en-US" dirty="0"/>
              <a:t> </a:t>
            </a:r>
            <a:r>
              <a:rPr lang="en-US" dirty="0" err="1"/>
              <a:t>کوي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349" name="Google Shape;349;p17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50" name="Google Shape;350;p17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8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63" name="Google Shape;363;p18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64" name="Google Shape;364;p18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18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کارکوونکی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غوړ</a:t>
            </a:r>
            <a:r>
              <a:rPr lang="en-US" dirty="0"/>
              <a:t> </a:t>
            </a:r>
            <a:r>
              <a:rPr lang="en-US" dirty="0" err="1"/>
              <a:t>کوونکي</a:t>
            </a:r>
            <a:r>
              <a:rPr lang="en-US" dirty="0"/>
              <a:t> </a:t>
            </a:r>
            <a:r>
              <a:rPr lang="en-US" dirty="0" err="1"/>
              <a:t>ژل</a:t>
            </a:r>
            <a:r>
              <a:rPr lang="en-US" dirty="0"/>
              <a:t> (</a:t>
            </a:r>
            <a:r>
              <a:rPr lang="en-US" dirty="0" err="1"/>
              <a:t>لوبریکانټ</a:t>
            </a:r>
            <a:r>
              <a:rPr lang="en-US" dirty="0"/>
              <a:t>) </a:t>
            </a:r>
            <a:r>
              <a:rPr lang="en-US" dirty="0" err="1"/>
              <a:t>څخه</a:t>
            </a:r>
            <a:r>
              <a:rPr lang="en-US" dirty="0"/>
              <a:t> </a:t>
            </a:r>
            <a:r>
              <a:rPr lang="en-US" dirty="0" err="1"/>
              <a:t>ګټنه</a:t>
            </a:r>
            <a:r>
              <a:rPr lang="en-US" dirty="0"/>
              <a:t> </a:t>
            </a:r>
            <a:r>
              <a:rPr lang="en-US" dirty="0" err="1"/>
              <a:t>کوي</a:t>
            </a:r>
            <a:r>
              <a:rPr lang="en-US" dirty="0"/>
              <a:t> </a:t>
            </a:r>
            <a:r>
              <a:rPr lang="en-US" dirty="0" err="1"/>
              <a:t>تر</a:t>
            </a:r>
            <a:r>
              <a:rPr lang="en-US" dirty="0"/>
              <a:t> </a:t>
            </a:r>
            <a:r>
              <a:rPr lang="en-US" dirty="0" err="1"/>
              <a:t>څو</a:t>
            </a:r>
            <a:r>
              <a:rPr lang="en-US" dirty="0"/>
              <a:t> </a:t>
            </a:r>
            <a:r>
              <a:rPr lang="en-US" dirty="0" err="1"/>
              <a:t>سپوکولوم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اسانۍ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داخل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. </a:t>
            </a:r>
            <a:r>
              <a:rPr lang="en-US" dirty="0" err="1"/>
              <a:t>هغوی</a:t>
            </a:r>
            <a:r>
              <a:rPr lang="en-US" dirty="0"/>
              <a:t> </a:t>
            </a:r>
            <a:r>
              <a:rPr lang="en-US" dirty="0" err="1"/>
              <a:t>کېدای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تاسو</a:t>
            </a:r>
            <a:r>
              <a:rPr lang="en-US" dirty="0"/>
              <a:t> </a:t>
            </a:r>
            <a:r>
              <a:rPr lang="en-US" dirty="0" err="1"/>
              <a:t>وغواړي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دغه</a:t>
            </a:r>
            <a:r>
              <a:rPr lang="en-US" dirty="0"/>
              <a:t> </a:t>
            </a:r>
            <a:r>
              <a:rPr lang="en-US" dirty="0" err="1"/>
              <a:t>پړاو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ځان</a:t>
            </a:r>
            <a:r>
              <a:rPr lang="en-US" dirty="0"/>
              <a:t> </a:t>
            </a:r>
            <a:r>
              <a:rPr lang="en-US" dirty="0" err="1"/>
              <a:t>راحت</a:t>
            </a:r>
            <a:r>
              <a:rPr lang="en-US" dirty="0"/>
              <a:t> </a:t>
            </a:r>
            <a:r>
              <a:rPr lang="en-US" dirty="0" err="1"/>
              <a:t>احساس</a:t>
            </a:r>
            <a:r>
              <a:rPr lang="en-US" dirty="0"/>
              <a:t> </a:t>
            </a:r>
            <a:r>
              <a:rPr lang="en-US" dirty="0" err="1"/>
              <a:t>کړئ</a:t>
            </a:r>
            <a:r>
              <a:rPr lang="en-US" dirty="0"/>
              <a:t>، </a:t>
            </a:r>
            <a:r>
              <a:rPr lang="en-US" dirty="0" err="1"/>
              <a:t>ځکه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ستاسو</a:t>
            </a:r>
            <a:r>
              <a:rPr lang="en-US" dirty="0"/>
              <a:t> </a:t>
            </a:r>
            <a:r>
              <a:rPr lang="en-US" dirty="0" err="1"/>
              <a:t>راحت</a:t>
            </a:r>
            <a:r>
              <a:rPr lang="en-US" dirty="0"/>
              <a:t> </a:t>
            </a:r>
            <a:r>
              <a:rPr lang="en-US" dirty="0" err="1"/>
              <a:t>اوسیدل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اسانۍ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سپوکولوم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ننه</a:t>
            </a:r>
            <a:r>
              <a:rPr lang="en-US" dirty="0"/>
              <a:t> </a:t>
            </a:r>
            <a:r>
              <a:rPr lang="en-US" dirty="0" err="1"/>
              <a:t>کېدو</a:t>
            </a:r>
            <a:r>
              <a:rPr lang="en-US" dirty="0"/>
              <a:t> </a:t>
            </a:r>
            <a:r>
              <a:rPr lang="en-US" dirty="0" err="1"/>
              <a:t>کی</a:t>
            </a:r>
            <a:r>
              <a:rPr lang="en-US" dirty="0"/>
              <a:t> </a:t>
            </a:r>
            <a:r>
              <a:rPr lang="en-US" dirty="0" err="1"/>
              <a:t>مرسته</a:t>
            </a:r>
            <a:r>
              <a:rPr lang="en-US" dirty="0"/>
              <a:t> </a:t>
            </a:r>
            <a:r>
              <a:rPr lang="en-US" dirty="0" err="1"/>
              <a:t>کوي</a:t>
            </a:r>
            <a:r>
              <a:rPr lang="en-US" dirty="0"/>
              <a:t>.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وروسته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هغه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سپوکولوم</a:t>
            </a:r>
            <a:r>
              <a:rPr lang="en-US" dirty="0"/>
              <a:t> </a:t>
            </a:r>
            <a:r>
              <a:rPr lang="en-US" dirty="0" err="1"/>
              <a:t>ننوت</a:t>
            </a:r>
            <a:r>
              <a:rPr lang="en-US" dirty="0"/>
              <a:t>،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کارکوونکی</a:t>
            </a:r>
            <a:r>
              <a:rPr lang="en-US" dirty="0"/>
              <a:t> </a:t>
            </a:r>
            <a:r>
              <a:rPr lang="en-US" dirty="0" err="1"/>
              <a:t>مهبل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رحم</a:t>
            </a:r>
            <a:r>
              <a:rPr lang="en-US" dirty="0"/>
              <a:t> </a:t>
            </a:r>
            <a:r>
              <a:rPr lang="en-US" dirty="0" err="1"/>
              <a:t>عنق</a:t>
            </a:r>
            <a:r>
              <a:rPr lang="en-US" dirty="0"/>
              <a:t>  </a:t>
            </a:r>
            <a:r>
              <a:rPr lang="en-US" dirty="0" err="1"/>
              <a:t>معاینه</a:t>
            </a:r>
            <a:r>
              <a:rPr lang="en-US" dirty="0"/>
              <a:t> </a:t>
            </a:r>
            <a:r>
              <a:rPr lang="en-US" dirty="0" err="1"/>
              <a:t>کوي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هغو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هر</a:t>
            </a:r>
            <a:r>
              <a:rPr lang="en-US" dirty="0"/>
              <a:t> </a:t>
            </a:r>
            <a:r>
              <a:rPr lang="en-US" dirty="0" err="1"/>
              <a:t>ډول</a:t>
            </a:r>
            <a:r>
              <a:rPr lang="en-US" dirty="0"/>
              <a:t> </a:t>
            </a:r>
            <a:r>
              <a:rPr lang="en-US" dirty="0" err="1"/>
              <a:t>غیرنارمل</a:t>
            </a:r>
            <a:r>
              <a:rPr lang="en-US" dirty="0"/>
              <a:t> </a:t>
            </a:r>
            <a:r>
              <a:rPr lang="en-US" dirty="0" err="1"/>
              <a:t>غدې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دانې</a:t>
            </a:r>
            <a:r>
              <a:rPr lang="en-US" dirty="0"/>
              <a:t> </a:t>
            </a:r>
            <a:r>
              <a:rPr lang="en-US" dirty="0" err="1"/>
              <a:t>چک</a:t>
            </a:r>
            <a:r>
              <a:rPr lang="en-US" dirty="0"/>
              <a:t> </a:t>
            </a:r>
            <a:r>
              <a:rPr lang="en-US" dirty="0" err="1"/>
              <a:t>کوي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هم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معایناتو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موخه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هغو</a:t>
            </a:r>
            <a:r>
              <a:rPr lang="en-US" dirty="0"/>
              <a:t> </a:t>
            </a:r>
            <a:r>
              <a:rPr lang="en-US" dirty="0" err="1"/>
              <a:t>نمونې</a:t>
            </a:r>
            <a:r>
              <a:rPr lang="en-US" dirty="0"/>
              <a:t> </a:t>
            </a:r>
            <a:r>
              <a:rPr lang="en-US" dirty="0" err="1"/>
              <a:t>اخلي</a:t>
            </a:r>
            <a:r>
              <a:rPr lang="en-US" dirty="0"/>
              <a:t>. </a:t>
            </a:r>
            <a:r>
              <a:rPr lang="en-US" dirty="0" err="1"/>
              <a:t>سپوکولوم</a:t>
            </a:r>
            <a:r>
              <a:rPr lang="en-US" dirty="0"/>
              <a:t> </a:t>
            </a:r>
            <a:r>
              <a:rPr lang="en-US" dirty="0" err="1"/>
              <a:t>کېدای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 </a:t>
            </a:r>
            <a:r>
              <a:rPr lang="en-US" dirty="0" err="1"/>
              <a:t>یخ</a:t>
            </a:r>
            <a:r>
              <a:rPr lang="en-US" dirty="0"/>
              <a:t> </a:t>
            </a:r>
            <a:r>
              <a:rPr lang="en-US" dirty="0" err="1"/>
              <a:t>وي</a:t>
            </a:r>
            <a:r>
              <a:rPr lang="en-US" dirty="0"/>
              <a:t>،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هم</a:t>
            </a:r>
            <a:r>
              <a:rPr lang="en-US" dirty="0"/>
              <a:t> </a:t>
            </a:r>
            <a:r>
              <a:rPr lang="en-US" dirty="0" err="1"/>
              <a:t>لږ</a:t>
            </a:r>
            <a:r>
              <a:rPr lang="en-US" dirty="0"/>
              <a:t> </a:t>
            </a:r>
            <a:r>
              <a:rPr lang="en-US" dirty="0" err="1"/>
              <a:t>مو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تکلیف</a:t>
            </a:r>
            <a:r>
              <a:rPr lang="en-US" dirty="0"/>
              <a:t> </a:t>
            </a:r>
            <a:r>
              <a:rPr lang="en-US" dirty="0" err="1"/>
              <a:t>کړي</a:t>
            </a:r>
            <a:r>
              <a:rPr lang="en-US" dirty="0"/>
              <a:t>،  </a:t>
            </a:r>
            <a:r>
              <a:rPr lang="en-US" dirty="0" err="1"/>
              <a:t>نو</a:t>
            </a:r>
            <a:r>
              <a:rPr lang="en-US" dirty="0"/>
              <a:t> </a:t>
            </a:r>
            <a:r>
              <a:rPr lang="en-US" dirty="0" err="1"/>
              <a:t>تاسی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هر</a:t>
            </a:r>
            <a:r>
              <a:rPr lang="en-US" dirty="0"/>
              <a:t> </a:t>
            </a:r>
            <a:r>
              <a:rPr lang="en-US" dirty="0" err="1"/>
              <a:t>ډول</a:t>
            </a:r>
            <a:r>
              <a:rPr lang="en-US" dirty="0"/>
              <a:t> </a:t>
            </a:r>
            <a:r>
              <a:rPr lang="en-US" dirty="0" err="1"/>
              <a:t>ستونزې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احساس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هغه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خپل</a:t>
            </a:r>
            <a:r>
              <a:rPr lang="en-US" dirty="0"/>
              <a:t> </a:t>
            </a:r>
            <a:r>
              <a:rPr lang="en-US" dirty="0" err="1"/>
              <a:t>کارکووکي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شریکه</a:t>
            </a:r>
            <a:r>
              <a:rPr lang="en-US" dirty="0"/>
              <a:t> </a:t>
            </a:r>
            <a:r>
              <a:rPr lang="en-US" dirty="0" err="1"/>
              <a:t>کړئ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366" name="Google Shape;366;p18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67" name="Google Shape;367;p18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77" name="Google Shape;377;p1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78" name="Google Shape;378;p1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p1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پاپ</a:t>
            </a:r>
            <a:r>
              <a:rPr lang="en-US" dirty="0"/>
              <a:t> </a:t>
            </a:r>
            <a:r>
              <a:rPr lang="en-US" dirty="0" err="1"/>
              <a:t>ټیسټ</a:t>
            </a:r>
            <a:r>
              <a:rPr lang="en-US" dirty="0"/>
              <a:t> </a:t>
            </a:r>
            <a:r>
              <a:rPr lang="en-US" dirty="0" err="1"/>
              <a:t>پر</a:t>
            </a:r>
            <a:r>
              <a:rPr lang="en-US" dirty="0"/>
              <a:t> </a:t>
            </a:r>
            <a:r>
              <a:rPr lang="en-US" dirty="0" err="1"/>
              <a:t>مهال</a:t>
            </a:r>
            <a:r>
              <a:rPr lang="en-US" dirty="0"/>
              <a:t>،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کارکوونکی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یوه</a:t>
            </a:r>
            <a:r>
              <a:rPr lang="en-US" dirty="0"/>
              <a:t> </a:t>
            </a:r>
            <a:r>
              <a:rPr lang="en-US" dirty="0" err="1"/>
              <a:t>کوچني</a:t>
            </a:r>
            <a:r>
              <a:rPr lang="en-US" dirty="0"/>
              <a:t> </a:t>
            </a:r>
            <a:r>
              <a:rPr lang="en-US" dirty="0" err="1"/>
              <a:t>برس</a:t>
            </a:r>
            <a:r>
              <a:rPr lang="en-US" dirty="0"/>
              <a:t> </a:t>
            </a:r>
            <a:r>
              <a:rPr lang="en-US" dirty="0" err="1"/>
              <a:t>څخه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کار</a:t>
            </a:r>
            <a:r>
              <a:rPr lang="en-US" dirty="0"/>
              <a:t> </a:t>
            </a:r>
            <a:r>
              <a:rPr lang="en-US" dirty="0" err="1"/>
              <a:t>اخیستو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ډېرې</a:t>
            </a:r>
            <a:r>
              <a:rPr lang="en-US" dirty="0"/>
              <a:t> </a:t>
            </a:r>
            <a:r>
              <a:rPr lang="en-US" dirty="0" err="1"/>
              <a:t>ارامۍ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رحم</a:t>
            </a:r>
            <a:r>
              <a:rPr lang="en-US" dirty="0"/>
              <a:t> 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عنق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رحم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خولی</a:t>
            </a:r>
            <a:r>
              <a:rPr lang="en-US" dirty="0"/>
              <a:t> 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مهبل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شاتنۍ</a:t>
            </a:r>
            <a:r>
              <a:rPr lang="en-US" dirty="0"/>
              <a:t> </a:t>
            </a:r>
            <a:r>
              <a:rPr lang="en-US" dirty="0" err="1"/>
              <a:t>برخې</a:t>
            </a:r>
            <a:r>
              <a:rPr lang="en-US" dirty="0"/>
              <a:t> </a:t>
            </a:r>
            <a:r>
              <a:rPr lang="en-US" dirty="0" err="1"/>
              <a:t>نمونه</a:t>
            </a:r>
            <a:r>
              <a:rPr lang="en-US" dirty="0"/>
              <a:t> </a:t>
            </a:r>
            <a:r>
              <a:rPr lang="en-US" dirty="0" err="1"/>
              <a:t>اخلي</a:t>
            </a:r>
            <a:r>
              <a:rPr lang="en-US" dirty="0"/>
              <a:t>. </a:t>
            </a:r>
            <a:r>
              <a:rPr lang="en-US" dirty="0" err="1"/>
              <a:t>دغه</a:t>
            </a:r>
            <a:r>
              <a:rPr lang="en-US" dirty="0"/>
              <a:t> </a:t>
            </a:r>
            <a:r>
              <a:rPr lang="en-US" dirty="0" err="1"/>
              <a:t>نمونه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ازمیښت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موخه</a:t>
            </a:r>
            <a:r>
              <a:rPr lang="en-US" dirty="0"/>
              <a:t> </a:t>
            </a:r>
            <a:r>
              <a:rPr lang="en-US" dirty="0" err="1"/>
              <a:t>لابراتوار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لېږل</a:t>
            </a:r>
            <a:r>
              <a:rPr lang="en-US" dirty="0"/>
              <a:t> </a:t>
            </a:r>
            <a:r>
              <a:rPr lang="en-US" dirty="0" err="1"/>
              <a:t>کېږي</a:t>
            </a:r>
            <a:r>
              <a:rPr lang="en-US" dirty="0"/>
              <a:t>.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دغه</a:t>
            </a:r>
            <a:r>
              <a:rPr lang="en-US" dirty="0"/>
              <a:t> </a:t>
            </a:r>
            <a:r>
              <a:rPr lang="en-US" dirty="0" err="1"/>
              <a:t>مهال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هغوی</a:t>
            </a:r>
            <a:r>
              <a:rPr lang="en-US" dirty="0"/>
              <a:t> </a:t>
            </a:r>
            <a:r>
              <a:rPr lang="en-US" dirty="0" err="1"/>
              <a:t>کېدای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 </a:t>
            </a:r>
            <a:r>
              <a:rPr lang="en-US" dirty="0" err="1"/>
              <a:t>تاسو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هر</a:t>
            </a:r>
            <a:r>
              <a:rPr lang="en-US" dirty="0"/>
              <a:t> </a:t>
            </a:r>
            <a:r>
              <a:rPr lang="en-US" dirty="0" err="1"/>
              <a:t>دول</a:t>
            </a:r>
            <a:r>
              <a:rPr lang="en-US" dirty="0"/>
              <a:t> </a:t>
            </a:r>
            <a:r>
              <a:rPr lang="en-US" dirty="0" err="1"/>
              <a:t>عفونتونو</a:t>
            </a:r>
            <a:r>
              <a:rPr lang="en-US" dirty="0"/>
              <a:t> </a:t>
            </a:r>
            <a:r>
              <a:rPr lang="en-US" dirty="0" err="1"/>
              <a:t>لپاره</a:t>
            </a:r>
            <a:r>
              <a:rPr lang="en-US" dirty="0"/>
              <a:t>  </a:t>
            </a:r>
            <a:r>
              <a:rPr lang="en-US" dirty="0" err="1"/>
              <a:t>هم</a:t>
            </a:r>
            <a:r>
              <a:rPr lang="en-US" dirty="0"/>
              <a:t> </a:t>
            </a:r>
            <a:r>
              <a:rPr lang="en-US" dirty="0" err="1"/>
              <a:t>چک</a:t>
            </a:r>
            <a:r>
              <a:rPr lang="en-US" dirty="0"/>
              <a:t> </a:t>
            </a:r>
            <a:r>
              <a:rPr lang="en-US" dirty="0" err="1"/>
              <a:t>کړي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380" name="Google Shape;380;p1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81" name="Google Shape;381;p1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06" name="Google Shape;106;p2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متحده</a:t>
            </a:r>
            <a:r>
              <a:rPr lang="en-US" dirty="0"/>
              <a:t> </a:t>
            </a:r>
            <a:r>
              <a:rPr lang="en-US" dirty="0" err="1"/>
              <a:t>ایالاتو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ډاکتران</a:t>
            </a:r>
            <a:r>
              <a:rPr lang="en-US" dirty="0"/>
              <a:t> </a:t>
            </a:r>
            <a:r>
              <a:rPr lang="en-US" dirty="0" err="1"/>
              <a:t>هغو</a:t>
            </a:r>
            <a:r>
              <a:rPr lang="en-US" dirty="0"/>
              <a:t> </a:t>
            </a:r>
            <a:r>
              <a:rPr lang="en-US" dirty="0" err="1"/>
              <a:t>ښځو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جنسي</a:t>
            </a:r>
            <a:r>
              <a:rPr lang="en-US" dirty="0"/>
              <a:t> </a:t>
            </a:r>
            <a:r>
              <a:rPr lang="en-US" dirty="0" err="1"/>
              <a:t>اړیکې</a:t>
            </a:r>
            <a:r>
              <a:rPr lang="en-US" dirty="0"/>
              <a:t> </a:t>
            </a:r>
            <a:r>
              <a:rPr lang="en-US" dirty="0" err="1"/>
              <a:t>لري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یې</a:t>
            </a:r>
            <a:r>
              <a:rPr lang="en-US" dirty="0"/>
              <a:t> </a:t>
            </a:r>
            <a:r>
              <a:rPr lang="en-US" dirty="0" err="1"/>
              <a:t>عمرونه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21 </a:t>
            </a:r>
            <a:r>
              <a:rPr lang="en-US" dirty="0" err="1"/>
              <a:t>کلنۍ</a:t>
            </a:r>
            <a:r>
              <a:rPr lang="en-US" dirty="0"/>
              <a:t> </a:t>
            </a:r>
            <a:r>
              <a:rPr lang="en-US" dirty="0" err="1"/>
              <a:t>څخه</a:t>
            </a:r>
            <a:r>
              <a:rPr lang="en-US" dirty="0"/>
              <a:t> </a:t>
            </a:r>
            <a:r>
              <a:rPr lang="en-US" dirty="0" err="1"/>
              <a:t>پورته</a:t>
            </a:r>
            <a:r>
              <a:rPr lang="en-US" dirty="0"/>
              <a:t> </a:t>
            </a:r>
            <a:r>
              <a:rPr lang="en-US" dirty="0" err="1"/>
              <a:t>وي</a:t>
            </a:r>
            <a:r>
              <a:rPr lang="en-US" dirty="0"/>
              <a:t>، </a:t>
            </a:r>
            <a:r>
              <a:rPr lang="en-US" dirty="0" err="1"/>
              <a:t>سپارښتنه</a:t>
            </a:r>
            <a:r>
              <a:rPr lang="en-US" dirty="0"/>
              <a:t> </a:t>
            </a:r>
            <a:r>
              <a:rPr lang="en-US" dirty="0" err="1"/>
              <a:t>کوي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باید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کال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یو</a:t>
            </a:r>
            <a:r>
              <a:rPr lang="en-US" dirty="0"/>
              <a:t> </a:t>
            </a:r>
            <a:r>
              <a:rPr lang="en-US" dirty="0" err="1"/>
              <a:t>ځل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«</a:t>
            </a:r>
            <a:r>
              <a:rPr lang="en-US" dirty="0" err="1"/>
              <a:t>ښځو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هوساینې</a:t>
            </a:r>
            <a:r>
              <a:rPr lang="en-US" dirty="0"/>
              <a:t> </a:t>
            </a:r>
            <a:r>
              <a:rPr lang="en-US" dirty="0" err="1"/>
              <a:t>معاینې</a:t>
            </a:r>
            <a:r>
              <a:rPr lang="en-US" dirty="0"/>
              <a:t>»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مراجعه</a:t>
            </a:r>
            <a:r>
              <a:rPr lang="en-US" dirty="0"/>
              <a:t> </a:t>
            </a:r>
            <a:r>
              <a:rPr lang="en-US" dirty="0" err="1"/>
              <a:t>وکړي</a:t>
            </a:r>
            <a:r>
              <a:rPr lang="en-US" dirty="0"/>
              <a:t>.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ښځو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هوساینې</a:t>
            </a:r>
            <a:r>
              <a:rPr lang="en-US" dirty="0"/>
              <a:t> </a:t>
            </a:r>
            <a:r>
              <a:rPr lang="en-US" dirty="0" err="1"/>
              <a:t>معاینی</a:t>
            </a:r>
            <a:r>
              <a:rPr lang="en-US" dirty="0"/>
              <a:t> </a:t>
            </a:r>
            <a:r>
              <a:rPr lang="en-US" dirty="0" err="1"/>
              <a:t>هغه</a:t>
            </a:r>
            <a:r>
              <a:rPr lang="en-US" dirty="0"/>
              <a:t> </a:t>
            </a:r>
            <a:r>
              <a:rPr lang="en-US" dirty="0" err="1"/>
              <a:t>فرصت</a:t>
            </a:r>
            <a:r>
              <a:rPr lang="en-US" dirty="0"/>
              <a:t> </a:t>
            </a:r>
            <a:r>
              <a:rPr lang="en-US" dirty="0" err="1"/>
              <a:t>دی</a:t>
            </a:r>
            <a:r>
              <a:rPr lang="en-US" dirty="0"/>
              <a:t> </a:t>
            </a:r>
            <a:r>
              <a:rPr lang="en-US" dirty="0" err="1"/>
              <a:t>تر</a:t>
            </a:r>
            <a:r>
              <a:rPr lang="en-US" dirty="0"/>
              <a:t> </a:t>
            </a:r>
            <a:r>
              <a:rPr lang="en-US" dirty="0" err="1"/>
              <a:t>څو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یوې</a:t>
            </a:r>
            <a:r>
              <a:rPr lang="en-US" dirty="0"/>
              <a:t> </a:t>
            </a:r>
            <a:r>
              <a:rPr lang="en-US" dirty="0" err="1"/>
              <a:t>ښځې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روغتیا</a:t>
            </a:r>
            <a:r>
              <a:rPr lang="en-US" dirty="0"/>
              <a:t> </a:t>
            </a:r>
            <a:r>
              <a:rPr lang="en-US" dirty="0" err="1"/>
              <a:t>عمومي</a:t>
            </a:r>
            <a:r>
              <a:rPr lang="en-US" dirty="0"/>
              <a:t> </a:t>
            </a:r>
            <a:r>
              <a:rPr lang="en-US" dirty="0" err="1"/>
              <a:t>کتنه</a:t>
            </a:r>
            <a:r>
              <a:rPr lang="en-US" dirty="0"/>
              <a:t> </a:t>
            </a:r>
            <a:r>
              <a:rPr lang="en-US" dirty="0" err="1"/>
              <a:t>وشي</a:t>
            </a:r>
            <a:r>
              <a:rPr lang="en-US" dirty="0"/>
              <a:t>.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دغو</a:t>
            </a:r>
            <a:r>
              <a:rPr lang="en-US" dirty="0"/>
              <a:t> </a:t>
            </a:r>
            <a:r>
              <a:rPr lang="en-US" dirty="0" err="1"/>
              <a:t>معاینو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جسمي</a:t>
            </a:r>
            <a:r>
              <a:rPr lang="en-US" dirty="0"/>
              <a:t> </a:t>
            </a:r>
            <a:r>
              <a:rPr lang="en-US" dirty="0" err="1"/>
              <a:t>روغتیا</a:t>
            </a:r>
            <a:r>
              <a:rPr lang="en-US" dirty="0"/>
              <a:t>، </a:t>
            </a:r>
            <a:r>
              <a:rPr lang="en-US" dirty="0" err="1"/>
              <a:t>رواني</a:t>
            </a:r>
            <a:r>
              <a:rPr lang="en-US" dirty="0"/>
              <a:t> </a:t>
            </a:r>
            <a:r>
              <a:rPr lang="en-US" dirty="0" err="1"/>
              <a:t>روغتیا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ټولنیز</a:t>
            </a:r>
            <a:r>
              <a:rPr lang="en-US" dirty="0"/>
              <a:t> </a:t>
            </a:r>
            <a:r>
              <a:rPr lang="en-US" dirty="0" err="1"/>
              <a:t>وضعیت</a:t>
            </a:r>
            <a:r>
              <a:rPr lang="en-US" dirty="0"/>
              <a:t> </a:t>
            </a:r>
            <a:r>
              <a:rPr lang="en-US" dirty="0" err="1"/>
              <a:t>شامل</a:t>
            </a:r>
            <a:r>
              <a:rPr lang="en-US" dirty="0"/>
              <a:t> </a:t>
            </a:r>
            <a:r>
              <a:rPr lang="en-US" dirty="0" err="1"/>
              <a:t>دی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09" name="Google Shape;109;p2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10" name="Google Shape;110;p2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96" name="Google Shape;396;p20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97" name="Google Shape;397;p20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2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يه</a:t>
            </a:r>
            <a:r>
              <a:rPr lang="en-US" dirty="0"/>
              <a:t> </a:t>
            </a:r>
            <a:r>
              <a:rPr lang="en-US" dirty="0" err="1"/>
              <a:t>داسی</a:t>
            </a:r>
            <a:r>
              <a:rPr lang="en-US" dirty="0"/>
              <a:t> </a:t>
            </a:r>
            <a:r>
              <a:rPr lang="en-US" dirty="0" err="1"/>
              <a:t>حال</a:t>
            </a:r>
            <a:r>
              <a:rPr lang="en-US" dirty="0"/>
              <a:t> </a:t>
            </a:r>
            <a:r>
              <a:rPr lang="en-US" dirty="0" err="1"/>
              <a:t>کی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تاسو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دغه</a:t>
            </a:r>
            <a:r>
              <a:rPr lang="en-US" dirty="0"/>
              <a:t> </a:t>
            </a:r>
            <a:r>
              <a:rPr lang="en-US" dirty="0" err="1"/>
              <a:t>وضعیت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یی</a:t>
            </a:r>
            <a:r>
              <a:rPr lang="en-US" dirty="0"/>
              <a:t> ،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کارکوونکی</a:t>
            </a:r>
            <a:r>
              <a:rPr lang="en-US" dirty="0"/>
              <a:t> </a:t>
            </a:r>
            <a:r>
              <a:rPr lang="en-US" dirty="0" err="1"/>
              <a:t>ستاسو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خاصرې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لګن</a:t>
            </a:r>
            <a:r>
              <a:rPr lang="en-US" dirty="0"/>
              <a:t> </a:t>
            </a:r>
            <a:r>
              <a:rPr lang="en-US" dirty="0" err="1"/>
              <a:t>برخه</a:t>
            </a:r>
            <a:r>
              <a:rPr lang="en-US" dirty="0"/>
              <a:t> </a:t>
            </a:r>
            <a:r>
              <a:rPr lang="en-US" dirty="0" err="1"/>
              <a:t>معاینه</a:t>
            </a:r>
            <a:r>
              <a:rPr lang="en-US" dirty="0"/>
              <a:t> </a:t>
            </a:r>
            <a:r>
              <a:rPr lang="en-US" dirty="0" err="1"/>
              <a:t>کوي</a:t>
            </a:r>
            <a:r>
              <a:rPr lang="en-US" dirty="0"/>
              <a:t> </a:t>
            </a:r>
            <a:r>
              <a:rPr lang="en-US" dirty="0" err="1"/>
              <a:t>څو</a:t>
            </a:r>
            <a:r>
              <a:rPr lang="en-US" dirty="0"/>
              <a:t> </a:t>
            </a:r>
            <a:r>
              <a:rPr lang="en-US" dirty="0" err="1"/>
              <a:t>کوم</a:t>
            </a:r>
            <a:r>
              <a:rPr lang="en-US" dirty="0"/>
              <a:t> </a:t>
            </a:r>
            <a:r>
              <a:rPr lang="en-US" dirty="0" err="1"/>
              <a:t>غیرنارمل</a:t>
            </a:r>
            <a:r>
              <a:rPr lang="en-US" dirty="0"/>
              <a:t> </a:t>
            </a:r>
            <a:r>
              <a:rPr lang="en-US" dirty="0" err="1"/>
              <a:t>مورد</a:t>
            </a:r>
            <a:r>
              <a:rPr lang="en-US" dirty="0"/>
              <a:t> </a:t>
            </a:r>
            <a:r>
              <a:rPr lang="en-US" dirty="0" err="1"/>
              <a:t>شتون</a:t>
            </a:r>
            <a:r>
              <a:rPr lang="en-US" dirty="0"/>
              <a:t> </a:t>
            </a:r>
            <a:r>
              <a:rPr lang="en-US" dirty="0" err="1"/>
              <a:t>وه</a:t>
            </a:r>
            <a:r>
              <a:rPr lang="en-US" dirty="0"/>
              <a:t> </a:t>
            </a:r>
            <a:r>
              <a:rPr lang="en-US" dirty="0" err="1"/>
              <a:t>نه</a:t>
            </a:r>
            <a:r>
              <a:rPr lang="en-US" dirty="0"/>
              <a:t> </a:t>
            </a:r>
            <a:r>
              <a:rPr lang="en-US" dirty="0" err="1"/>
              <a:t>لري</a:t>
            </a:r>
            <a:r>
              <a:rPr lang="en-US" dirty="0"/>
              <a:t>.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دې</a:t>
            </a:r>
            <a:r>
              <a:rPr lang="en-US" dirty="0"/>
              <a:t> </a:t>
            </a:r>
            <a:r>
              <a:rPr lang="en-US" dirty="0" err="1"/>
              <a:t>امله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رحم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 </a:t>
            </a:r>
            <a:r>
              <a:rPr lang="en-US" dirty="0" err="1"/>
              <a:t>تخمدانونه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بدن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بهر</a:t>
            </a:r>
            <a:r>
              <a:rPr lang="en-US" dirty="0"/>
              <a:t> </a:t>
            </a:r>
            <a:r>
              <a:rPr lang="en-US" dirty="0" err="1"/>
              <a:t>څخه</a:t>
            </a:r>
            <a:r>
              <a:rPr lang="en-US" dirty="0"/>
              <a:t> </a:t>
            </a:r>
            <a:r>
              <a:rPr lang="en-US" dirty="0" err="1"/>
              <a:t>لید</a:t>
            </a:r>
            <a:r>
              <a:rPr lang="en-US" dirty="0"/>
              <a:t> </a:t>
            </a:r>
            <a:r>
              <a:rPr lang="en-US" dirty="0" err="1"/>
              <a:t>وړ</a:t>
            </a:r>
            <a:r>
              <a:rPr lang="en-US" dirty="0"/>
              <a:t> </a:t>
            </a:r>
            <a:r>
              <a:rPr lang="en-US" dirty="0" err="1"/>
              <a:t>نه</a:t>
            </a:r>
            <a:r>
              <a:rPr lang="en-US" dirty="0"/>
              <a:t> </a:t>
            </a:r>
            <a:r>
              <a:rPr lang="en-US" dirty="0" err="1"/>
              <a:t>دي</a:t>
            </a:r>
            <a:r>
              <a:rPr lang="en-US" dirty="0"/>
              <a:t>، </a:t>
            </a:r>
            <a:r>
              <a:rPr lang="en-US" dirty="0" err="1"/>
              <a:t>کارکوونکی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خپلو</a:t>
            </a:r>
            <a:r>
              <a:rPr lang="en-US" dirty="0"/>
              <a:t> </a:t>
            </a:r>
            <a:r>
              <a:rPr lang="en-US" dirty="0" err="1"/>
              <a:t>لاسونو</a:t>
            </a:r>
            <a:r>
              <a:rPr lang="en-US" dirty="0"/>
              <a:t> </a:t>
            </a:r>
            <a:r>
              <a:rPr lang="en-US" dirty="0" err="1"/>
              <a:t>څخه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ګټنې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معدې</a:t>
            </a:r>
            <a:r>
              <a:rPr lang="en-US" dirty="0"/>
              <a:t> </a:t>
            </a:r>
            <a:r>
              <a:rPr lang="en-US" dirty="0" err="1"/>
              <a:t>شاوخوا</a:t>
            </a:r>
            <a:r>
              <a:rPr lang="en-US" dirty="0"/>
              <a:t> </a:t>
            </a:r>
            <a:r>
              <a:rPr lang="en-US" dirty="0" err="1"/>
              <a:t>برخه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لګن</a:t>
            </a:r>
            <a:r>
              <a:rPr lang="en-US" dirty="0"/>
              <a:t> </a:t>
            </a:r>
            <a:r>
              <a:rPr lang="en-US" dirty="0" err="1"/>
              <a:t>خاصره</a:t>
            </a:r>
            <a:r>
              <a:rPr lang="en-US" dirty="0"/>
              <a:t> </a:t>
            </a:r>
            <a:r>
              <a:rPr lang="en-US" dirty="0" err="1"/>
              <a:t>لمس</a:t>
            </a:r>
            <a:r>
              <a:rPr lang="en-US" dirty="0"/>
              <a:t> </a:t>
            </a:r>
            <a:r>
              <a:rPr lang="en-US" dirty="0" err="1"/>
              <a:t>کوي</a:t>
            </a:r>
            <a:r>
              <a:rPr lang="en-US" dirty="0"/>
              <a:t>. </a:t>
            </a:r>
            <a:r>
              <a:rPr lang="en-US" dirty="0" err="1"/>
              <a:t>کارکوونکی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یو</a:t>
            </a:r>
            <a:r>
              <a:rPr lang="en-US" dirty="0"/>
              <a:t> </a:t>
            </a:r>
            <a:r>
              <a:rPr lang="en-US" dirty="0" err="1"/>
              <a:t>لاس</a:t>
            </a:r>
            <a:r>
              <a:rPr lang="en-US" dirty="0"/>
              <a:t> </a:t>
            </a:r>
            <a:r>
              <a:rPr lang="en-US" dirty="0" err="1"/>
              <a:t>یوه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دوه</a:t>
            </a:r>
            <a:r>
              <a:rPr lang="en-US" dirty="0"/>
              <a:t> </a:t>
            </a:r>
            <a:r>
              <a:rPr lang="en-US" dirty="0" err="1"/>
              <a:t>ګوتې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داسې</a:t>
            </a:r>
            <a:r>
              <a:rPr lang="en-US" dirty="0"/>
              <a:t> </a:t>
            </a:r>
            <a:r>
              <a:rPr lang="en-US" dirty="0" err="1"/>
              <a:t>حال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دستکش</a:t>
            </a:r>
            <a:r>
              <a:rPr lang="en-US" dirty="0"/>
              <a:t> </a:t>
            </a:r>
            <a:r>
              <a:rPr lang="en-US" dirty="0" err="1"/>
              <a:t>یې</a:t>
            </a:r>
            <a:r>
              <a:rPr lang="en-US" dirty="0"/>
              <a:t> </a:t>
            </a:r>
            <a:r>
              <a:rPr lang="en-US" dirty="0" err="1"/>
              <a:t>اغوستی</a:t>
            </a:r>
            <a:r>
              <a:rPr lang="en-US" dirty="0"/>
              <a:t> </a:t>
            </a:r>
            <a:r>
              <a:rPr lang="en-US" dirty="0" err="1"/>
              <a:t>وي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ګوتې</a:t>
            </a:r>
            <a:r>
              <a:rPr lang="en-US" dirty="0"/>
              <a:t> </a:t>
            </a:r>
            <a:r>
              <a:rPr lang="en-US" dirty="0" err="1"/>
              <a:t>یې</a:t>
            </a:r>
            <a:r>
              <a:rPr lang="en-US" dirty="0"/>
              <a:t> </a:t>
            </a:r>
            <a:r>
              <a:rPr lang="en-US" dirty="0" err="1"/>
              <a:t>هم</a:t>
            </a:r>
            <a:r>
              <a:rPr lang="en-US" dirty="0"/>
              <a:t> </a:t>
            </a:r>
            <a:r>
              <a:rPr lang="en-US" dirty="0" err="1"/>
              <a:t>غوړې</a:t>
            </a:r>
            <a:r>
              <a:rPr lang="en-US" dirty="0"/>
              <a:t> </a:t>
            </a:r>
            <a:r>
              <a:rPr lang="en-US" dirty="0" err="1"/>
              <a:t>وي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مهبل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ننباسي</a:t>
            </a:r>
            <a:r>
              <a:rPr lang="en-US" dirty="0"/>
              <a:t>. </a:t>
            </a:r>
            <a:r>
              <a:rPr lang="en-US" dirty="0" err="1"/>
              <a:t>دغه</a:t>
            </a:r>
            <a:r>
              <a:rPr lang="en-US" dirty="0"/>
              <a:t> </a:t>
            </a:r>
            <a:r>
              <a:rPr lang="en-US" dirty="0" err="1"/>
              <a:t>مهال</a:t>
            </a:r>
            <a:r>
              <a:rPr lang="en-US" dirty="0"/>
              <a:t> </a:t>
            </a:r>
            <a:r>
              <a:rPr lang="en-US" dirty="0" err="1"/>
              <a:t>کارکوونکی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خپل</a:t>
            </a:r>
            <a:r>
              <a:rPr lang="en-US" dirty="0"/>
              <a:t> </a:t>
            </a:r>
            <a:r>
              <a:rPr lang="en-US" dirty="0" err="1"/>
              <a:t>بل</a:t>
            </a:r>
            <a:r>
              <a:rPr lang="en-US" dirty="0"/>
              <a:t> </a:t>
            </a:r>
            <a:r>
              <a:rPr lang="en-US" dirty="0" err="1"/>
              <a:t>لاس</a:t>
            </a:r>
            <a:r>
              <a:rPr lang="en-US" dirty="0"/>
              <a:t> </a:t>
            </a:r>
            <a:r>
              <a:rPr lang="en-US" dirty="0" err="1"/>
              <a:t>څخه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ګټنې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 </a:t>
            </a:r>
            <a:r>
              <a:rPr lang="en-US" dirty="0" err="1"/>
              <a:t>نس</a:t>
            </a:r>
            <a:r>
              <a:rPr lang="en-US" dirty="0"/>
              <a:t> </a:t>
            </a:r>
            <a:r>
              <a:rPr lang="en-US" dirty="0" err="1"/>
              <a:t>لاندنۍ</a:t>
            </a:r>
            <a:r>
              <a:rPr lang="en-US" dirty="0"/>
              <a:t> </a:t>
            </a:r>
            <a:r>
              <a:rPr lang="en-US" dirty="0" err="1"/>
              <a:t>برخې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ارامۍ</a:t>
            </a:r>
            <a:r>
              <a:rPr lang="en-US" dirty="0"/>
              <a:t> </a:t>
            </a:r>
            <a:r>
              <a:rPr lang="en-US" dirty="0" err="1"/>
              <a:t>فشار</a:t>
            </a:r>
            <a:r>
              <a:rPr lang="en-US" dirty="0"/>
              <a:t> </a:t>
            </a:r>
            <a:r>
              <a:rPr lang="en-US" dirty="0" err="1"/>
              <a:t>ورکوي</a:t>
            </a:r>
            <a:r>
              <a:rPr lang="en-US" dirty="0"/>
              <a:t>. </a:t>
            </a:r>
            <a:r>
              <a:rPr lang="en-US" dirty="0" err="1"/>
              <a:t>دغه</a:t>
            </a:r>
            <a:r>
              <a:rPr lang="en-US" dirty="0"/>
              <a:t> </a:t>
            </a:r>
            <a:r>
              <a:rPr lang="en-US" dirty="0" err="1"/>
              <a:t>معاینه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رحم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تخمدانونو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شکل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اندازې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برخه</a:t>
            </a:r>
            <a:r>
              <a:rPr lang="en-US" dirty="0"/>
              <a:t> </a:t>
            </a:r>
            <a:r>
              <a:rPr lang="en-US" dirty="0" err="1"/>
              <a:t>کی</a:t>
            </a:r>
            <a:r>
              <a:rPr lang="en-US" dirty="0"/>
              <a:t>، 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هم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درد</a:t>
            </a:r>
            <a:r>
              <a:rPr lang="en-US" dirty="0"/>
              <a:t> </a:t>
            </a:r>
            <a:r>
              <a:rPr lang="en-US" dirty="0" err="1"/>
              <a:t>لرونکو</a:t>
            </a:r>
            <a:r>
              <a:rPr lang="en-US" dirty="0"/>
              <a:t> </a:t>
            </a:r>
            <a:r>
              <a:rPr lang="en-US" dirty="0" err="1"/>
              <a:t>برخو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هم</a:t>
            </a:r>
            <a:r>
              <a:rPr lang="en-US" dirty="0"/>
              <a:t> </a:t>
            </a:r>
            <a:r>
              <a:rPr lang="en-US" dirty="0" err="1"/>
              <a:t>غیرنارمل</a:t>
            </a:r>
            <a:r>
              <a:rPr lang="en-US" dirty="0"/>
              <a:t> </a:t>
            </a:r>
            <a:r>
              <a:rPr lang="en-US" dirty="0" err="1"/>
              <a:t>غدو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چک</a:t>
            </a:r>
            <a:r>
              <a:rPr lang="en-US" dirty="0"/>
              <a:t> </a:t>
            </a:r>
            <a:r>
              <a:rPr lang="en-US" dirty="0" err="1"/>
              <a:t>کولو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مرسته</a:t>
            </a:r>
            <a:r>
              <a:rPr lang="en-US" dirty="0"/>
              <a:t> </a:t>
            </a:r>
            <a:r>
              <a:rPr lang="en-US" dirty="0" err="1"/>
              <a:t>کوي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399" name="Google Shape;399;p20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00" name="Google Shape;400;p2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13" name="Google Shape;413;p21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14" name="Google Shape;414;p21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2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کارکوونکی</a:t>
            </a:r>
            <a:r>
              <a:rPr lang="en-US" dirty="0"/>
              <a:t> </a:t>
            </a:r>
            <a:r>
              <a:rPr lang="en-US" dirty="0" err="1"/>
              <a:t>باید</a:t>
            </a:r>
            <a:r>
              <a:rPr lang="en-US" dirty="0"/>
              <a:t> </a:t>
            </a:r>
            <a:r>
              <a:rPr lang="en-US" dirty="0" err="1"/>
              <a:t>تاسو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معاینې</a:t>
            </a:r>
            <a:r>
              <a:rPr lang="en-US" dirty="0"/>
              <a:t> </a:t>
            </a:r>
            <a:r>
              <a:rPr lang="en-US" dirty="0" err="1"/>
              <a:t>بېلابېل</a:t>
            </a:r>
            <a:r>
              <a:rPr lang="en-US" dirty="0"/>
              <a:t> </a:t>
            </a:r>
            <a:r>
              <a:rPr lang="en-US" dirty="0" err="1"/>
              <a:t>پروسیجرونه</a:t>
            </a:r>
            <a:r>
              <a:rPr lang="en-US" dirty="0"/>
              <a:t> </a:t>
            </a:r>
            <a:r>
              <a:rPr lang="en-US" dirty="0" err="1"/>
              <a:t>تشرېح</a:t>
            </a:r>
            <a:r>
              <a:rPr lang="en-US" dirty="0"/>
              <a:t> </a:t>
            </a:r>
            <a:r>
              <a:rPr lang="en-US" dirty="0" err="1"/>
              <a:t>کړي</a:t>
            </a:r>
            <a:r>
              <a:rPr lang="en-US" dirty="0"/>
              <a:t>. </a:t>
            </a:r>
            <a:r>
              <a:rPr lang="en-US" dirty="0" err="1"/>
              <a:t>تاسو</a:t>
            </a:r>
            <a:r>
              <a:rPr lang="en-US" dirty="0"/>
              <a:t> </a:t>
            </a:r>
            <a:r>
              <a:rPr lang="en-US" dirty="0" err="1"/>
              <a:t>هم</a:t>
            </a:r>
            <a:r>
              <a:rPr lang="en-US" dirty="0"/>
              <a:t> </a:t>
            </a:r>
            <a:r>
              <a:rPr lang="en-US" dirty="0" err="1"/>
              <a:t>هر</a:t>
            </a:r>
            <a:r>
              <a:rPr lang="en-US" dirty="0"/>
              <a:t> </a:t>
            </a:r>
            <a:r>
              <a:rPr lang="en-US" dirty="0" err="1"/>
              <a:t>وخت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مو</a:t>
            </a:r>
            <a:r>
              <a:rPr lang="en-US" dirty="0"/>
              <a:t> </a:t>
            </a:r>
            <a:r>
              <a:rPr lang="en-US" dirty="0" err="1"/>
              <a:t>زړه</a:t>
            </a:r>
            <a:r>
              <a:rPr lang="en-US" dirty="0"/>
              <a:t> </a:t>
            </a:r>
            <a:r>
              <a:rPr lang="en-US" dirty="0" err="1"/>
              <a:t>وي</a:t>
            </a:r>
            <a:r>
              <a:rPr lang="en-US" dirty="0"/>
              <a:t> </a:t>
            </a:r>
            <a:r>
              <a:rPr lang="en-US" dirty="0" err="1"/>
              <a:t>ترې</a:t>
            </a:r>
            <a:r>
              <a:rPr lang="en-US" dirty="0"/>
              <a:t> </a:t>
            </a:r>
            <a:r>
              <a:rPr lang="en-US" dirty="0" err="1"/>
              <a:t>پوښتنه</a:t>
            </a:r>
            <a:r>
              <a:rPr lang="en-US" dirty="0"/>
              <a:t> </a:t>
            </a:r>
            <a:r>
              <a:rPr lang="en-US" dirty="0" err="1"/>
              <a:t>کولای</a:t>
            </a:r>
            <a:r>
              <a:rPr lang="en-US" dirty="0"/>
              <a:t> </a:t>
            </a:r>
            <a:r>
              <a:rPr lang="en-US" dirty="0" err="1"/>
              <a:t>شئ</a:t>
            </a:r>
            <a:r>
              <a:rPr lang="en-US" dirty="0"/>
              <a:t>، </a:t>
            </a:r>
            <a:r>
              <a:rPr lang="en-US" dirty="0" err="1"/>
              <a:t>حتی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یو</a:t>
            </a:r>
            <a:r>
              <a:rPr lang="en-US" dirty="0"/>
              <a:t> </a:t>
            </a:r>
            <a:r>
              <a:rPr lang="en-US" dirty="0" err="1"/>
              <a:t>پروسیجر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ترسره</a:t>
            </a:r>
            <a:r>
              <a:rPr lang="en-US" dirty="0"/>
              <a:t> </a:t>
            </a:r>
            <a:r>
              <a:rPr lang="en-US" dirty="0" err="1"/>
              <a:t>کولو</a:t>
            </a:r>
            <a:r>
              <a:rPr lang="en-US" dirty="0"/>
              <a:t> </a:t>
            </a:r>
            <a:r>
              <a:rPr lang="en-US" dirty="0" err="1"/>
              <a:t>پر</a:t>
            </a:r>
            <a:r>
              <a:rPr lang="en-US" dirty="0"/>
              <a:t> </a:t>
            </a:r>
            <a:r>
              <a:rPr lang="en-US" dirty="0" err="1"/>
              <a:t>مهال</a:t>
            </a:r>
            <a:r>
              <a:rPr lang="en-US" dirty="0"/>
              <a:t> </a:t>
            </a:r>
            <a:r>
              <a:rPr lang="en-US" dirty="0" err="1"/>
              <a:t>هم</a:t>
            </a:r>
            <a:r>
              <a:rPr lang="en-US" dirty="0"/>
              <a:t>. </a:t>
            </a:r>
            <a:r>
              <a:rPr lang="en-US" dirty="0" err="1"/>
              <a:t>یعنې</a:t>
            </a:r>
            <a:r>
              <a:rPr lang="en-US" dirty="0"/>
              <a:t>، </a:t>
            </a:r>
            <a:r>
              <a:rPr lang="en-US" dirty="0" err="1"/>
              <a:t>تاسو</a:t>
            </a:r>
            <a:r>
              <a:rPr lang="en-US" dirty="0"/>
              <a:t> </a:t>
            </a:r>
            <a:r>
              <a:rPr lang="en-US" dirty="0" err="1"/>
              <a:t>کولای</a:t>
            </a:r>
            <a:r>
              <a:rPr lang="en-US" dirty="0"/>
              <a:t> </a:t>
            </a:r>
            <a:r>
              <a:rPr lang="en-US" dirty="0" err="1"/>
              <a:t>شۍ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ترسره</a:t>
            </a:r>
            <a:r>
              <a:rPr lang="en-US" dirty="0"/>
              <a:t> </a:t>
            </a:r>
            <a:r>
              <a:rPr lang="en-US" dirty="0" err="1"/>
              <a:t>کېدوني</a:t>
            </a:r>
            <a:r>
              <a:rPr lang="en-US" dirty="0"/>
              <a:t> </a:t>
            </a:r>
            <a:r>
              <a:rPr lang="en-US" dirty="0" err="1"/>
              <a:t>پروسیجر</a:t>
            </a:r>
            <a:r>
              <a:rPr lang="en-US" dirty="0"/>
              <a:t> </a:t>
            </a:r>
            <a:r>
              <a:rPr lang="en-US" dirty="0" err="1"/>
              <a:t>اړوند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ناراحتۍ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هم</a:t>
            </a:r>
            <a:r>
              <a:rPr lang="en-US" dirty="0"/>
              <a:t> 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اندیښنی</a:t>
            </a:r>
            <a:r>
              <a:rPr lang="en-US" dirty="0"/>
              <a:t> </a:t>
            </a:r>
            <a:r>
              <a:rPr lang="en-US" dirty="0" err="1"/>
              <a:t>احساس</a:t>
            </a:r>
            <a:r>
              <a:rPr lang="en-US" dirty="0"/>
              <a:t> </a:t>
            </a:r>
            <a:r>
              <a:rPr lang="en-US" dirty="0" err="1"/>
              <a:t>بیان</a:t>
            </a:r>
            <a:r>
              <a:rPr lang="en-US" dirty="0"/>
              <a:t> </a:t>
            </a:r>
            <a:r>
              <a:rPr lang="en-US" dirty="0" err="1"/>
              <a:t>کړئ</a:t>
            </a:r>
            <a:r>
              <a:rPr lang="en-US" dirty="0"/>
              <a:t>. </a:t>
            </a:r>
            <a:r>
              <a:rPr lang="en-US" dirty="0" err="1"/>
              <a:t>ستاسو</a:t>
            </a:r>
            <a:r>
              <a:rPr lang="en-US" dirty="0"/>
              <a:t> </a:t>
            </a:r>
            <a:r>
              <a:rPr lang="en-US" dirty="0" err="1"/>
              <a:t>راحت</a:t>
            </a:r>
            <a:r>
              <a:rPr lang="en-US" dirty="0"/>
              <a:t> </a:t>
            </a:r>
            <a:r>
              <a:rPr lang="en-US" dirty="0" err="1"/>
              <a:t>ډیر</a:t>
            </a:r>
            <a:r>
              <a:rPr lang="en-US" dirty="0"/>
              <a:t> </a:t>
            </a:r>
            <a:r>
              <a:rPr lang="en-US" dirty="0" err="1"/>
              <a:t>مهم</a:t>
            </a:r>
            <a:r>
              <a:rPr lang="en-US" dirty="0"/>
              <a:t> </a:t>
            </a:r>
            <a:r>
              <a:rPr lang="en-US" dirty="0" err="1"/>
              <a:t>دی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خپل</a:t>
            </a:r>
            <a:r>
              <a:rPr lang="en-US" dirty="0"/>
              <a:t>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پالونکي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مو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پوښتنو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اندېښنو</a:t>
            </a:r>
            <a:r>
              <a:rPr lang="en-US" dirty="0"/>
              <a:t> </a:t>
            </a:r>
            <a:r>
              <a:rPr lang="en-US" dirty="0" err="1"/>
              <a:t>شریک</a:t>
            </a:r>
            <a:r>
              <a:rPr lang="en-US" dirty="0"/>
              <a:t> </a:t>
            </a:r>
            <a:r>
              <a:rPr lang="en-US" dirty="0" err="1"/>
              <a:t>کول</a:t>
            </a:r>
            <a:r>
              <a:rPr lang="en-US" dirty="0"/>
              <a:t> </a:t>
            </a:r>
            <a:r>
              <a:rPr lang="en-US" dirty="0" err="1"/>
              <a:t>مرسته</a:t>
            </a:r>
            <a:r>
              <a:rPr lang="en-US" dirty="0"/>
              <a:t> </a:t>
            </a:r>
            <a:r>
              <a:rPr lang="en-US" dirty="0" err="1"/>
              <a:t>کوي</a:t>
            </a:r>
            <a:r>
              <a:rPr lang="en-US" dirty="0"/>
              <a:t> </a:t>
            </a:r>
            <a:r>
              <a:rPr lang="en-US" dirty="0" err="1"/>
              <a:t>چی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تاسو</a:t>
            </a:r>
            <a:r>
              <a:rPr lang="en-US" dirty="0"/>
              <a:t> </a:t>
            </a:r>
            <a:r>
              <a:rPr lang="en-US" dirty="0" err="1"/>
              <a:t>څخه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غوره</a:t>
            </a:r>
            <a:r>
              <a:rPr lang="en-US" dirty="0"/>
              <a:t> </a:t>
            </a:r>
            <a:r>
              <a:rPr lang="en-US" dirty="0" err="1"/>
              <a:t>توګه</a:t>
            </a:r>
            <a:r>
              <a:rPr lang="en-US" dirty="0"/>
              <a:t> </a:t>
            </a:r>
            <a:r>
              <a:rPr lang="en-US" dirty="0" err="1"/>
              <a:t>پالنه</a:t>
            </a:r>
            <a:r>
              <a:rPr lang="en-US" dirty="0"/>
              <a:t> </a:t>
            </a:r>
            <a:r>
              <a:rPr lang="en-US" dirty="0" err="1"/>
              <a:t>وکړي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416" name="Google Shape;416;p21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2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31" name="Google Shape;431;p22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32" name="Google Shape;432;p22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2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وروسته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هغه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معاینه</a:t>
            </a:r>
            <a:r>
              <a:rPr lang="en-US" dirty="0"/>
              <a:t> </a:t>
            </a:r>
            <a:r>
              <a:rPr lang="en-US" dirty="0" err="1"/>
              <a:t>مو</a:t>
            </a:r>
            <a:r>
              <a:rPr lang="en-US" dirty="0"/>
              <a:t> </a:t>
            </a:r>
            <a:r>
              <a:rPr lang="en-US" dirty="0" err="1"/>
              <a:t>پای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ورسېده</a:t>
            </a:r>
            <a:r>
              <a:rPr lang="en-US" dirty="0"/>
              <a:t>،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کارکوونکی</a:t>
            </a:r>
            <a:r>
              <a:rPr lang="en-US" dirty="0"/>
              <a:t> </a:t>
            </a:r>
            <a:r>
              <a:rPr lang="en-US" dirty="0" err="1"/>
              <a:t>هر</a:t>
            </a:r>
            <a:r>
              <a:rPr lang="en-US" dirty="0"/>
              <a:t> </a:t>
            </a:r>
            <a:r>
              <a:rPr lang="en-US" dirty="0" err="1"/>
              <a:t>هغه</a:t>
            </a:r>
            <a:r>
              <a:rPr lang="en-US" dirty="0"/>
              <a:t> </a:t>
            </a:r>
            <a:r>
              <a:rPr lang="en-US" dirty="0" err="1"/>
              <a:t>ډول</a:t>
            </a:r>
            <a:r>
              <a:rPr lang="en-US" dirty="0"/>
              <a:t> </a:t>
            </a:r>
            <a:r>
              <a:rPr lang="en-US" dirty="0" err="1"/>
              <a:t>معلومات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باید</a:t>
            </a:r>
            <a:r>
              <a:rPr lang="en-US" dirty="0"/>
              <a:t> </a:t>
            </a:r>
            <a:r>
              <a:rPr lang="en-US" dirty="0" err="1"/>
              <a:t>سمدلاسه</a:t>
            </a:r>
            <a:r>
              <a:rPr lang="en-US" dirty="0"/>
              <a:t> </a:t>
            </a:r>
            <a:r>
              <a:rPr lang="en-US" dirty="0" err="1"/>
              <a:t>شریک</a:t>
            </a:r>
            <a:r>
              <a:rPr lang="en-US" dirty="0"/>
              <a:t> </a:t>
            </a:r>
            <a:r>
              <a:rPr lang="en-US" dirty="0" err="1"/>
              <a:t>کړای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تاسو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شریک</a:t>
            </a:r>
            <a:r>
              <a:rPr lang="en-US" dirty="0"/>
              <a:t> </a:t>
            </a:r>
            <a:r>
              <a:rPr lang="en-US" dirty="0" err="1"/>
              <a:t>کوي</a:t>
            </a:r>
            <a:r>
              <a:rPr lang="en-US" dirty="0"/>
              <a:t>. </a:t>
            </a:r>
            <a:r>
              <a:rPr lang="en-US" dirty="0" err="1"/>
              <a:t>که</a:t>
            </a:r>
            <a:r>
              <a:rPr lang="en-US" dirty="0"/>
              <a:t> </a:t>
            </a:r>
            <a:r>
              <a:rPr lang="en-US" dirty="0" err="1"/>
              <a:t>چېرې</a:t>
            </a:r>
            <a:r>
              <a:rPr lang="en-US" dirty="0"/>
              <a:t> </a:t>
            </a:r>
            <a:r>
              <a:rPr lang="en-US" dirty="0" err="1"/>
              <a:t>هغوی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تاسو</a:t>
            </a:r>
            <a:r>
              <a:rPr lang="en-US" dirty="0"/>
              <a:t> </a:t>
            </a:r>
            <a:r>
              <a:rPr lang="en-US" dirty="0" err="1"/>
              <a:t>څخه</a:t>
            </a:r>
            <a:r>
              <a:rPr lang="en-US" dirty="0"/>
              <a:t> </a:t>
            </a:r>
            <a:r>
              <a:rPr lang="en-US" dirty="0" err="1"/>
              <a:t>نمونه</a:t>
            </a:r>
            <a:r>
              <a:rPr lang="en-US" dirty="0"/>
              <a:t> </a:t>
            </a:r>
            <a:r>
              <a:rPr lang="en-US" dirty="0" err="1"/>
              <a:t>واخیسته</a:t>
            </a:r>
            <a:r>
              <a:rPr lang="en-US" dirty="0"/>
              <a:t>، </a:t>
            </a:r>
            <a:r>
              <a:rPr lang="en-US" dirty="0" err="1"/>
              <a:t>تاسو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به</a:t>
            </a:r>
            <a:r>
              <a:rPr lang="en-US" dirty="0"/>
              <a:t> </a:t>
            </a:r>
            <a:r>
              <a:rPr lang="en-US" dirty="0" err="1"/>
              <a:t>ووايي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کوم</a:t>
            </a:r>
            <a:r>
              <a:rPr lang="en-US" dirty="0"/>
              <a:t> </a:t>
            </a:r>
            <a:r>
              <a:rPr lang="en-US" dirty="0" err="1"/>
              <a:t>مهال</a:t>
            </a:r>
            <a:r>
              <a:rPr lang="en-US" dirty="0"/>
              <a:t> </a:t>
            </a:r>
            <a:r>
              <a:rPr lang="en-US" dirty="0" err="1"/>
              <a:t>کولای</a:t>
            </a:r>
            <a:r>
              <a:rPr lang="en-US" dirty="0"/>
              <a:t> </a:t>
            </a:r>
            <a:r>
              <a:rPr lang="en-US" dirty="0" err="1"/>
              <a:t>شئ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هغو</a:t>
            </a:r>
            <a:r>
              <a:rPr lang="en-US" dirty="0"/>
              <a:t> </a:t>
            </a:r>
            <a:r>
              <a:rPr lang="en-US" dirty="0" err="1"/>
              <a:t>نتایج</a:t>
            </a:r>
            <a:r>
              <a:rPr lang="en-US" dirty="0"/>
              <a:t> </a:t>
            </a:r>
            <a:r>
              <a:rPr lang="en-US" dirty="0" err="1"/>
              <a:t>ترلاسه</a:t>
            </a:r>
            <a:r>
              <a:rPr lang="en-US" dirty="0"/>
              <a:t> </a:t>
            </a:r>
            <a:r>
              <a:rPr lang="en-US" dirty="0" err="1"/>
              <a:t>کړئ</a:t>
            </a:r>
            <a:r>
              <a:rPr lang="en-US" dirty="0"/>
              <a:t>. </a:t>
            </a:r>
            <a:r>
              <a:rPr lang="en-US" dirty="0" err="1"/>
              <a:t>وروسته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هغه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معاینې</a:t>
            </a:r>
            <a:r>
              <a:rPr lang="en-US" dirty="0"/>
              <a:t> </a:t>
            </a:r>
            <a:r>
              <a:rPr lang="en-US" dirty="0" err="1"/>
              <a:t>وخت</a:t>
            </a:r>
            <a:r>
              <a:rPr lang="en-US" dirty="0"/>
              <a:t> </a:t>
            </a:r>
            <a:r>
              <a:rPr lang="en-US" dirty="0" err="1"/>
              <a:t>مو</a:t>
            </a:r>
            <a:r>
              <a:rPr lang="en-US" dirty="0"/>
              <a:t> </a:t>
            </a:r>
            <a:r>
              <a:rPr lang="en-US" dirty="0" err="1"/>
              <a:t>پای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رسېږي</a:t>
            </a:r>
            <a:r>
              <a:rPr lang="en-US" dirty="0"/>
              <a:t>،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کارکوونکی</a:t>
            </a:r>
            <a:r>
              <a:rPr lang="en-US" dirty="0"/>
              <a:t> </a:t>
            </a:r>
            <a:r>
              <a:rPr lang="en-US" dirty="0" err="1"/>
              <a:t>بیا</a:t>
            </a:r>
            <a:r>
              <a:rPr lang="en-US" dirty="0"/>
              <a:t> </a:t>
            </a:r>
            <a:r>
              <a:rPr lang="en-US" dirty="0" err="1"/>
              <a:t>تاسو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وايي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سه</a:t>
            </a:r>
            <a:r>
              <a:rPr lang="en-US" dirty="0"/>
              <a:t> </a:t>
            </a:r>
            <a:r>
              <a:rPr lang="en-US" dirty="0" err="1"/>
              <a:t>وګړی</a:t>
            </a:r>
            <a:r>
              <a:rPr lang="en-US" dirty="0"/>
              <a:t> .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دغو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کېدای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کور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ځانګړو</a:t>
            </a:r>
            <a:r>
              <a:rPr lang="en-US" dirty="0"/>
              <a:t> </a:t>
            </a:r>
            <a:r>
              <a:rPr lang="en-US" dirty="0" err="1"/>
              <a:t>هدایاتو</a:t>
            </a:r>
            <a:r>
              <a:rPr lang="en-US" dirty="0"/>
              <a:t> </a:t>
            </a:r>
            <a:r>
              <a:rPr lang="en-US" dirty="0" err="1"/>
              <a:t>پیروي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هم</a:t>
            </a:r>
            <a:r>
              <a:rPr lang="en-US" dirty="0"/>
              <a:t> </a:t>
            </a:r>
            <a:r>
              <a:rPr lang="en-US" dirty="0" err="1"/>
              <a:t>یو</a:t>
            </a:r>
            <a:r>
              <a:rPr lang="en-US" dirty="0"/>
              <a:t> </a:t>
            </a:r>
            <a:r>
              <a:rPr lang="en-US" dirty="0" err="1"/>
              <a:t>بل</a:t>
            </a:r>
            <a:r>
              <a:rPr lang="en-US" dirty="0"/>
              <a:t> </a:t>
            </a:r>
            <a:r>
              <a:rPr lang="en-US" dirty="0" err="1"/>
              <a:t>ډاکټر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مراجعې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موخه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وخت</a:t>
            </a:r>
            <a:r>
              <a:rPr lang="en-US" dirty="0"/>
              <a:t> </a:t>
            </a:r>
            <a:r>
              <a:rPr lang="en-US" dirty="0" err="1"/>
              <a:t>تنظیم</a:t>
            </a:r>
            <a:r>
              <a:rPr lang="en-US" dirty="0"/>
              <a:t> </a:t>
            </a:r>
            <a:r>
              <a:rPr lang="en-US" dirty="0" err="1"/>
              <a:t>کول</a:t>
            </a:r>
            <a:r>
              <a:rPr lang="en-US" dirty="0"/>
              <a:t> </a:t>
            </a:r>
            <a:r>
              <a:rPr lang="en-US" dirty="0" err="1"/>
              <a:t>شامل</a:t>
            </a:r>
            <a:r>
              <a:rPr lang="en-US" dirty="0"/>
              <a:t> </a:t>
            </a:r>
            <a:r>
              <a:rPr lang="en-US" dirty="0" err="1"/>
              <a:t>وي</a:t>
            </a:r>
            <a:r>
              <a:rPr lang="en-US" dirty="0"/>
              <a:t>.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دې</a:t>
            </a:r>
            <a:r>
              <a:rPr lang="en-US" dirty="0"/>
              <a:t> </a:t>
            </a:r>
            <a:r>
              <a:rPr lang="en-US" dirty="0" err="1"/>
              <a:t>وروسته</a:t>
            </a:r>
            <a:r>
              <a:rPr lang="en-US" dirty="0"/>
              <a:t> </a:t>
            </a:r>
            <a:r>
              <a:rPr lang="en-US" dirty="0" err="1"/>
              <a:t>هغه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خونې</a:t>
            </a:r>
            <a:r>
              <a:rPr lang="en-US" dirty="0"/>
              <a:t> </a:t>
            </a:r>
            <a:r>
              <a:rPr lang="en-US" dirty="0" err="1"/>
              <a:t>څخه</a:t>
            </a:r>
            <a:r>
              <a:rPr lang="en-US" dirty="0"/>
              <a:t> </a:t>
            </a:r>
            <a:r>
              <a:rPr lang="en-US" dirty="0" err="1"/>
              <a:t>بهر</a:t>
            </a:r>
            <a:r>
              <a:rPr lang="en-US" dirty="0"/>
              <a:t> </a:t>
            </a:r>
            <a:r>
              <a:rPr lang="en-US" dirty="0" err="1"/>
              <a:t>ځي</a:t>
            </a:r>
            <a:r>
              <a:rPr lang="en-US" dirty="0"/>
              <a:t> </a:t>
            </a:r>
            <a:r>
              <a:rPr lang="en-US" dirty="0" err="1"/>
              <a:t>څو</a:t>
            </a:r>
            <a:r>
              <a:rPr lang="en-US" dirty="0"/>
              <a:t> </a:t>
            </a:r>
            <a:r>
              <a:rPr lang="en-US" dirty="0" err="1"/>
              <a:t>تاسو</a:t>
            </a:r>
            <a:r>
              <a:rPr lang="en-US" dirty="0"/>
              <a:t> </a:t>
            </a:r>
            <a:r>
              <a:rPr lang="en-US" dirty="0" err="1"/>
              <a:t>وکولای</a:t>
            </a:r>
            <a:r>
              <a:rPr lang="en-US" dirty="0"/>
              <a:t> </a:t>
            </a:r>
            <a:r>
              <a:rPr lang="en-US" dirty="0" err="1"/>
              <a:t>شئ</a:t>
            </a:r>
            <a:r>
              <a:rPr lang="en-US" dirty="0"/>
              <a:t> </a:t>
            </a:r>
            <a:r>
              <a:rPr lang="en-US" dirty="0" err="1"/>
              <a:t>کالي</a:t>
            </a:r>
            <a:r>
              <a:rPr lang="en-US" dirty="0"/>
              <a:t> </a:t>
            </a:r>
            <a:r>
              <a:rPr lang="en-US" dirty="0" err="1"/>
              <a:t>مو</a:t>
            </a:r>
            <a:r>
              <a:rPr lang="en-US" dirty="0"/>
              <a:t> </a:t>
            </a:r>
            <a:r>
              <a:rPr lang="en-US" dirty="0" err="1"/>
              <a:t>بدل</a:t>
            </a:r>
            <a:r>
              <a:rPr lang="en-US" dirty="0"/>
              <a:t> </a:t>
            </a:r>
            <a:r>
              <a:rPr lang="en-US" dirty="0" err="1"/>
              <a:t>کړئ</a:t>
            </a:r>
            <a:r>
              <a:rPr lang="en-US" dirty="0"/>
              <a:t>.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پالونکې</a:t>
            </a:r>
            <a:r>
              <a:rPr lang="en-US" dirty="0"/>
              <a:t> </a:t>
            </a:r>
            <a:r>
              <a:rPr lang="en-US" dirty="0" err="1"/>
              <a:t>کېدای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تاسو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امېندوارۍ</a:t>
            </a:r>
            <a:r>
              <a:rPr lang="en-US" dirty="0"/>
              <a:t> </a:t>
            </a:r>
            <a:r>
              <a:rPr lang="en-US" dirty="0" err="1"/>
              <a:t>څخه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مخنیوي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لارو</a:t>
            </a:r>
            <a:r>
              <a:rPr lang="en-US" dirty="0"/>
              <a:t> </a:t>
            </a:r>
            <a:r>
              <a:rPr lang="en-US" dirty="0" err="1"/>
              <a:t>چارو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امېندوارۍ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مخنیوي</a:t>
            </a:r>
            <a:r>
              <a:rPr lang="en-US" dirty="0"/>
              <a:t> </a:t>
            </a:r>
            <a:r>
              <a:rPr lang="en-US" dirty="0" err="1"/>
              <a:t>لپاره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شته</a:t>
            </a:r>
            <a:r>
              <a:rPr lang="en-US" dirty="0"/>
              <a:t> </a:t>
            </a:r>
            <a:r>
              <a:rPr lang="en-US" dirty="0" err="1"/>
              <a:t>بېلابېلو</a:t>
            </a:r>
            <a:r>
              <a:rPr lang="en-US" dirty="0"/>
              <a:t> </a:t>
            </a:r>
            <a:r>
              <a:rPr lang="en-US" dirty="0" err="1"/>
              <a:t>حالتونو</a:t>
            </a:r>
            <a:r>
              <a:rPr lang="en-US" dirty="0"/>
              <a:t> </a:t>
            </a:r>
            <a:r>
              <a:rPr lang="en-US" dirty="0" err="1"/>
              <a:t>اړوند</a:t>
            </a:r>
            <a:r>
              <a:rPr lang="en-US" dirty="0"/>
              <a:t> </a:t>
            </a:r>
            <a:r>
              <a:rPr lang="en-US" dirty="0" err="1"/>
              <a:t>خبرې</a:t>
            </a:r>
            <a:r>
              <a:rPr lang="en-US" dirty="0"/>
              <a:t> </a:t>
            </a:r>
            <a:r>
              <a:rPr lang="en-US" dirty="0" err="1"/>
              <a:t>هم</a:t>
            </a:r>
            <a:r>
              <a:rPr lang="en-US" dirty="0"/>
              <a:t> </a:t>
            </a:r>
            <a:r>
              <a:rPr lang="en-US" dirty="0" err="1"/>
              <a:t>وکړي</a:t>
            </a:r>
            <a:r>
              <a:rPr lang="en-US" dirty="0"/>
              <a:t>. </a:t>
            </a:r>
            <a:r>
              <a:rPr lang="en-US" dirty="0" err="1"/>
              <a:t>دا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بشپړ</a:t>
            </a:r>
            <a:r>
              <a:rPr lang="en-US" dirty="0"/>
              <a:t> </a:t>
            </a:r>
            <a:r>
              <a:rPr lang="en-US" dirty="0" err="1"/>
              <a:t>ډول</a:t>
            </a:r>
            <a:r>
              <a:rPr lang="en-US" dirty="0"/>
              <a:t> </a:t>
            </a: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ټاکنه</a:t>
            </a:r>
            <a:r>
              <a:rPr lang="en-US" dirty="0"/>
              <a:t> </a:t>
            </a:r>
            <a:r>
              <a:rPr lang="en-US" dirty="0" err="1"/>
              <a:t>ده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ایا</a:t>
            </a:r>
            <a:r>
              <a:rPr lang="en-US" dirty="0"/>
              <a:t> </a:t>
            </a:r>
            <a:r>
              <a:rPr lang="en-US" dirty="0" err="1"/>
              <a:t>غواړئ</a:t>
            </a:r>
            <a:r>
              <a:rPr lang="en-US" dirty="0"/>
              <a:t> </a:t>
            </a:r>
            <a:r>
              <a:rPr lang="en-US" dirty="0" err="1"/>
              <a:t>دا</a:t>
            </a:r>
            <a:r>
              <a:rPr lang="en-US" dirty="0"/>
              <a:t> </a:t>
            </a:r>
            <a:r>
              <a:rPr lang="en-US" dirty="0" err="1"/>
              <a:t>خبرې</a:t>
            </a:r>
            <a:r>
              <a:rPr lang="en-US" dirty="0"/>
              <a:t> </a:t>
            </a:r>
            <a:r>
              <a:rPr lang="en-US" dirty="0" err="1"/>
              <a:t>اترې</a:t>
            </a:r>
            <a:r>
              <a:rPr lang="en-US" dirty="0"/>
              <a:t> </a:t>
            </a:r>
            <a:r>
              <a:rPr lang="en-US" dirty="0" err="1"/>
              <a:t>ولرئ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امېندوارۍ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مخنیوي</a:t>
            </a:r>
            <a:r>
              <a:rPr lang="en-US" dirty="0"/>
              <a:t> </a:t>
            </a:r>
            <a:r>
              <a:rPr lang="en-US" dirty="0" err="1"/>
              <a:t>لپاره</a:t>
            </a:r>
            <a:r>
              <a:rPr lang="en-US" dirty="0"/>
              <a:t> </a:t>
            </a:r>
            <a:r>
              <a:rPr lang="en-US" dirty="0" err="1"/>
              <a:t>سپارښتنې</a:t>
            </a:r>
            <a:r>
              <a:rPr lang="en-US" dirty="0"/>
              <a:t> </a:t>
            </a:r>
            <a:r>
              <a:rPr lang="en-US" dirty="0" err="1"/>
              <a:t>ومنئ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434" name="Google Shape;434;p22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35" name="Google Shape;435;p22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3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45" name="Google Shape;445;p23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46" name="Google Shape;446;p23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2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کلني</a:t>
            </a:r>
            <a:r>
              <a:rPr lang="en-US" dirty="0"/>
              <a:t> </a:t>
            </a:r>
            <a:r>
              <a:rPr lang="en-US" dirty="0" err="1"/>
              <a:t>ډول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ښځو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هوساینې</a:t>
            </a:r>
            <a:r>
              <a:rPr lang="en-US" dirty="0"/>
              <a:t> </a:t>
            </a:r>
            <a:r>
              <a:rPr lang="en-US" dirty="0" err="1"/>
              <a:t>معاینه</a:t>
            </a:r>
            <a:r>
              <a:rPr lang="en-US" dirty="0"/>
              <a:t> </a:t>
            </a:r>
            <a:r>
              <a:rPr lang="en-US" dirty="0" err="1"/>
              <a:t>ترسره</a:t>
            </a:r>
            <a:r>
              <a:rPr lang="en-US" dirty="0"/>
              <a:t> </a:t>
            </a:r>
            <a:r>
              <a:rPr lang="en-US" dirty="0" err="1"/>
              <a:t>کول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ستونزو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ژر</a:t>
            </a:r>
            <a:r>
              <a:rPr lang="en-US" dirty="0"/>
              <a:t> </a:t>
            </a:r>
            <a:r>
              <a:rPr lang="en-US" dirty="0" err="1"/>
              <a:t>تشخیص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برخه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مهم</a:t>
            </a:r>
            <a:r>
              <a:rPr lang="en-US" dirty="0"/>
              <a:t> </a:t>
            </a:r>
            <a:r>
              <a:rPr lang="en-US" dirty="0" err="1"/>
              <a:t>رول</a:t>
            </a:r>
            <a:r>
              <a:rPr lang="en-US" dirty="0"/>
              <a:t> </a:t>
            </a:r>
            <a:r>
              <a:rPr lang="en-US" dirty="0" err="1"/>
              <a:t>لري</a:t>
            </a:r>
            <a:r>
              <a:rPr lang="en-US" dirty="0"/>
              <a:t>.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دغه</a:t>
            </a:r>
            <a:r>
              <a:rPr lang="en-US" dirty="0"/>
              <a:t> </a:t>
            </a:r>
            <a:r>
              <a:rPr lang="en-US" dirty="0" err="1"/>
              <a:t>کار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ترسره</a:t>
            </a:r>
            <a:r>
              <a:rPr lang="en-US" dirty="0"/>
              <a:t> </a:t>
            </a:r>
            <a:r>
              <a:rPr lang="en-US" dirty="0" err="1"/>
              <a:t>کولو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کېدای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ستونزې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اسانۍ</a:t>
            </a:r>
            <a:r>
              <a:rPr lang="en-US" dirty="0"/>
              <a:t> </a:t>
            </a:r>
            <a:r>
              <a:rPr lang="en-US" dirty="0" err="1"/>
              <a:t>مدیریت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هم</a:t>
            </a:r>
            <a:r>
              <a:rPr lang="en-US" dirty="0"/>
              <a:t> </a:t>
            </a:r>
            <a:r>
              <a:rPr lang="en-US" dirty="0" err="1"/>
              <a:t>تداوي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.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معایناتو</a:t>
            </a:r>
            <a:r>
              <a:rPr lang="en-US" dirty="0"/>
              <a:t> </a:t>
            </a:r>
            <a:r>
              <a:rPr lang="en-US" dirty="0" err="1"/>
              <a:t>دغه</a:t>
            </a:r>
            <a:r>
              <a:rPr lang="en-US" dirty="0"/>
              <a:t> </a:t>
            </a:r>
            <a:r>
              <a:rPr lang="en-US" dirty="0" err="1"/>
              <a:t>ملاقات</a:t>
            </a:r>
            <a:r>
              <a:rPr lang="en-US" dirty="0"/>
              <a:t> </a:t>
            </a:r>
            <a:r>
              <a:rPr lang="en-US" dirty="0" err="1"/>
              <a:t>همدارنګه</a:t>
            </a:r>
            <a:r>
              <a:rPr lang="en-US" dirty="0"/>
              <a:t> </a:t>
            </a:r>
            <a:r>
              <a:rPr lang="en-US" dirty="0" err="1"/>
              <a:t>تاسو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یو</a:t>
            </a:r>
            <a:r>
              <a:rPr lang="en-US" dirty="0"/>
              <a:t> </a:t>
            </a:r>
            <a:r>
              <a:rPr lang="en-US" dirty="0" err="1"/>
              <a:t>خصوصي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مهم</a:t>
            </a:r>
            <a:r>
              <a:rPr lang="en-US" dirty="0"/>
              <a:t> </a:t>
            </a:r>
            <a:r>
              <a:rPr lang="en-US" dirty="0" err="1"/>
              <a:t>فرصت</a:t>
            </a:r>
            <a:r>
              <a:rPr lang="en-US" dirty="0"/>
              <a:t> </a:t>
            </a:r>
            <a:r>
              <a:rPr lang="en-US" dirty="0" err="1"/>
              <a:t>برابروي</a:t>
            </a:r>
            <a:r>
              <a:rPr lang="en-US" dirty="0"/>
              <a:t> </a:t>
            </a:r>
            <a:r>
              <a:rPr lang="en-US" dirty="0" err="1"/>
              <a:t>تر</a:t>
            </a:r>
            <a:r>
              <a:rPr lang="en-US" dirty="0"/>
              <a:t> </a:t>
            </a:r>
            <a:r>
              <a:rPr lang="en-US" dirty="0" err="1"/>
              <a:t>څو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یو</a:t>
            </a:r>
            <a:r>
              <a:rPr lang="en-US" dirty="0"/>
              <a:t>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کارکوونکي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خپلو</a:t>
            </a:r>
            <a:r>
              <a:rPr lang="en-US" dirty="0"/>
              <a:t> </a:t>
            </a:r>
            <a:r>
              <a:rPr lang="en-US" dirty="0" err="1"/>
              <a:t>روغتیایي</a:t>
            </a:r>
            <a:r>
              <a:rPr lang="en-US" dirty="0"/>
              <a:t> </a:t>
            </a:r>
            <a:r>
              <a:rPr lang="en-US" dirty="0" err="1"/>
              <a:t>ستونزو</a:t>
            </a:r>
            <a:r>
              <a:rPr lang="en-US" dirty="0"/>
              <a:t> 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اړه</a:t>
            </a:r>
            <a:r>
              <a:rPr lang="en-US" dirty="0"/>
              <a:t>  </a:t>
            </a:r>
            <a:r>
              <a:rPr lang="en-US" dirty="0" err="1"/>
              <a:t>خبرې</a:t>
            </a:r>
            <a:r>
              <a:rPr lang="en-US" dirty="0"/>
              <a:t> </a:t>
            </a:r>
            <a:r>
              <a:rPr lang="en-US" dirty="0" err="1"/>
              <a:t>وکړئ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هم</a:t>
            </a:r>
            <a:r>
              <a:rPr lang="en-US" dirty="0"/>
              <a:t> </a:t>
            </a:r>
            <a:r>
              <a:rPr lang="en-US" dirty="0" err="1"/>
              <a:t>ترې</a:t>
            </a:r>
            <a:r>
              <a:rPr lang="en-US" dirty="0"/>
              <a:t> </a:t>
            </a:r>
            <a:r>
              <a:rPr lang="en-US" dirty="0" err="1"/>
              <a:t>وپوښتئ</a:t>
            </a:r>
            <a:r>
              <a:rPr lang="en-US" dirty="0"/>
              <a:t>؛ </a:t>
            </a:r>
            <a:r>
              <a:rPr lang="en-US" dirty="0" err="1"/>
              <a:t>تر</a:t>
            </a:r>
            <a:r>
              <a:rPr lang="en-US" dirty="0"/>
              <a:t> </a:t>
            </a:r>
            <a:r>
              <a:rPr lang="en-US" dirty="0" err="1"/>
              <a:t>څو</a:t>
            </a:r>
            <a:r>
              <a:rPr lang="en-US" dirty="0"/>
              <a:t> </a:t>
            </a:r>
            <a:r>
              <a:rPr lang="en-US" dirty="0" err="1"/>
              <a:t>تاسی</a:t>
            </a:r>
            <a:r>
              <a:rPr lang="en-US" dirty="0"/>
              <a:t> </a:t>
            </a:r>
            <a:r>
              <a:rPr lang="en-US" dirty="0" err="1"/>
              <a:t>هر</a:t>
            </a:r>
            <a:r>
              <a:rPr lang="en-US" dirty="0"/>
              <a:t> </a:t>
            </a:r>
            <a:r>
              <a:rPr lang="en-US" dirty="0" err="1"/>
              <a:t>ټول</a:t>
            </a:r>
            <a:r>
              <a:rPr lang="en-US" dirty="0"/>
              <a:t> </a:t>
            </a:r>
            <a:r>
              <a:rPr lang="en-US" dirty="0" err="1"/>
              <a:t>هغه</a:t>
            </a:r>
            <a:r>
              <a:rPr lang="en-US" dirty="0"/>
              <a:t> </a:t>
            </a:r>
            <a:r>
              <a:rPr lang="en-US" dirty="0" err="1"/>
              <a:t>معلومات</a:t>
            </a:r>
            <a:r>
              <a:rPr lang="en-US" dirty="0"/>
              <a:t> </a:t>
            </a:r>
            <a:r>
              <a:rPr lang="en-US" dirty="0" err="1"/>
              <a:t>ترلاسه</a:t>
            </a:r>
            <a:r>
              <a:rPr lang="en-US" dirty="0"/>
              <a:t> </a:t>
            </a:r>
            <a:r>
              <a:rPr lang="en-US" dirty="0" err="1"/>
              <a:t>کړئ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ستاسو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روغتیا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برخه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اړین</a:t>
            </a:r>
            <a:r>
              <a:rPr lang="en-US" dirty="0"/>
              <a:t> </a:t>
            </a:r>
            <a:r>
              <a:rPr lang="en-US" dirty="0" err="1"/>
              <a:t>دي</a:t>
            </a:r>
            <a:r>
              <a:rPr lang="en-US" dirty="0"/>
              <a:t>.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دې</a:t>
            </a:r>
            <a:r>
              <a:rPr lang="en-US" dirty="0"/>
              <a:t> </a:t>
            </a:r>
            <a:r>
              <a:rPr lang="en-US" dirty="0" err="1"/>
              <a:t>څخه</a:t>
            </a:r>
            <a:r>
              <a:rPr lang="en-US" dirty="0"/>
              <a:t> </a:t>
            </a:r>
            <a:r>
              <a:rPr lang="en-US" dirty="0" err="1"/>
              <a:t>مننه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ښځو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هوساینې</a:t>
            </a:r>
            <a:r>
              <a:rPr lang="en-US" dirty="0"/>
              <a:t> </a:t>
            </a:r>
            <a:r>
              <a:rPr lang="en-US" dirty="0" err="1"/>
              <a:t>معایناتو</a:t>
            </a:r>
            <a:r>
              <a:rPr lang="en-US" dirty="0"/>
              <a:t> </a:t>
            </a:r>
            <a:r>
              <a:rPr lang="en-US" dirty="0" err="1"/>
              <a:t>اړوند</a:t>
            </a:r>
            <a:r>
              <a:rPr lang="en-US" dirty="0"/>
              <a:t> </a:t>
            </a:r>
            <a:r>
              <a:rPr lang="en-US" dirty="0" err="1"/>
              <a:t>مو</a:t>
            </a:r>
            <a:r>
              <a:rPr lang="en-US" dirty="0"/>
              <a:t> </a:t>
            </a:r>
            <a:r>
              <a:rPr lang="en-US" dirty="0" err="1"/>
              <a:t>دغه</a:t>
            </a:r>
            <a:r>
              <a:rPr lang="en-US" dirty="0"/>
              <a:t> </a:t>
            </a:r>
            <a:r>
              <a:rPr lang="en-US" dirty="0" err="1"/>
              <a:t>ټولې</a:t>
            </a:r>
            <a:r>
              <a:rPr lang="en-US" dirty="0"/>
              <a:t> </a:t>
            </a:r>
            <a:r>
              <a:rPr lang="en-US" dirty="0" err="1"/>
              <a:t>ویډیوګانې</a:t>
            </a:r>
            <a:r>
              <a:rPr lang="en-US" dirty="0"/>
              <a:t> </a:t>
            </a:r>
            <a:r>
              <a:rPr lang="en-US" dirty="0" err="1"/>
              <a:t>وکتلې</a:t>
            </a:r>
            <a:r>
              <a:rPr lang="en-US" dirty="0"/>
              <a:t>!</a:t>
            </a:r>
            <a:endParaRPr dirty="0"/>
          </a:p>
        </p:txBody>
      </p:sp>
      <p:sp>
        <p:nvSpPr>
          <p:cNvPr id="448" name="Google Shape;448;p23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49" name="Google Shape;449;p23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21" name="Google Shape;121;p3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فزیکي</a:t>
            </a:r>
            <a:r>
              <a:rPr lang="en-US" dirty="0"/>
              <a:t> </a:t>
            </a:r>
            <a:r>
              <a:rPr lang="en-US" dirty="0" err="1"/>
              <a:t>معاینه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قد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وزن</a:t>
            </a:r>
            <a:r>
              <a:rPr lang="en-US" dirty="0"/>
              <a:t>، </a:t>
            </a: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وینې</a:t>
            </a:r>
            <a:r>
              <a:rPr lang="en-US" dirty="0"/>
              <a:t> </a:t>
            </a:r>
            <a:r>
              <a:rPr lang="en-US" dirty="0" err="1"/>
              <a:t>فشار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نبض</a:t>
            </a:r>
            <a:r>
              <a:rPr lang="en-US" dirty="0"/>
              <a:t> </a:t>
            </a:r>
            <a:r>
              <a:rPr lang="en-US" dirty="0" err="1"/>
              <a:t>کتل</a:t>
            </a:r>
            <a:r>
              <a:rPr lang="en-US" dirty="0"/>
              <a:t>، </a:t>
            </a: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واکسینونو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احساس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څرنګوالې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مخې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نورو</a:t>
            </a:r>
            <a:r>
              <a:rPr lang="en-US" dirty="0"/>
              <a:t> </a:t>
            </a:r>
            <a:r>
              <a:rPr lang="en-US" dirty="0" err="1"/>
              <a:t>معایناتو</a:t>
            </a:r>
            <a:r>
              <a:rPr lang="en-US" dirty="0"/>
              <a:t> </a:t>
            </a:r>
            <a:r>
              <a:rPr lang="en-US" dirty="0" err="1"/>
              <a:t>کتنه</a:t>
            </a:r>
            <a:r>
              <a:rPr lang="en-US" dirty="0"/>
              <a:t> </a:t>
            </a:r>
            <a:r>
              <a:rPr lang="en-US" dirty="0" err="1"/>
              <a:t>شاملیږي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24" name="Google Shape;124;p3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25" name="Google Shape;125;p3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38" name="Google Shape;138;p4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همداشان</a:t>
            </a:r>
            <a:r>
              <a:rPr lang="en-US" dirty="0"/>
              <a:t>،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دغو</a:t>
            </a:r>
            <a:r>
              <a:rPr lang="en-US" dirty="0"/>
              <a:t> </a:t>
            </a:r>
            <a:r>
              <a:rPr lang="en-US" dirty="0" err="1"/>
              <a:t>معایناتو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معمولا</a:t>
            </a:r>
            <a:r>
              <a:rPr lang="en-US" dirty="0"/>
              <a:t> </a:t>
            </a:r>
            <a:r>
              <a:rPr lang="en-US" dirty="0" err="1"/>
              <a:t>دری</a:t>
            </a:r>
            <a:r>
              <a:rPr lang="en-US" dirty="0"/>
              <a:t> </a:t>
            </a:r>
            <a:r>
              <a:rPr lang="en-US" dirty="0" err="1"/>
              <a:t>لاندې</a:t>
            </a:r>
            <a:r>
              <a:rPr lang="en-US" dirty="0"/>
              <a:t> </a:t>
            </a:r>
            <a:r>
              <a:rPr lang="en-US" dirty="0" err="1"/>
              <a:t>موارد</a:t>
            </a:r>
            <a:r>
              <a:rPr lang="en-US" dirty="0"/>
              <a:t> </a:t>
            </a:r>
            <a:r>
              <a:rPr lang="en-US" dirty="0" err="1"/>
              <a:t>شاملیږي</a:t>
            </a:r>
            <a:r>
              <a:rPr lang="en-US" dirty="0"/>
              <a:t>: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تي</a:t>
            </a:r>
            <a:r>
              <a:rPr lang="en-US" dirty="0"/>
              <a:t> (breast) </a:t>
            </a:r>
            <a:r>
              <a:rPr lang="en-US" dirty="0" err="1"/>
              <a:t>معاینه</a:t>
            </a:r>
            <a:r>
              <a:rPr lang="en-US" dirty="0"/>
              <a:t>،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لګن</a:t>
            </a:r>
            <a:r>
              <a:rPr lang="en-US" dirty="0"/>
              <a:t> </a:t>
            </a:r>
            <a:r>
              <a:rPr lang="en-US" dirty="0" err="1"/>
              <a:t>خاصرې</a:t>
            </a:r>
            <a:r>
              <a:rPr lang="en-US" dirty="0"/>
              <a:t> (pelvic) </a:t>
            </a:r>
            <a:r>
              <a:rPr lang="en-US" dirty="0" err="1"/>
              <a:t>معاینه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پاپ</a:t>
            </a:r>
            <a:r>
              <a:rPr lang="en-US" dirty="0"/>
              <a:t> (pap) </a:t>
            </a:r>
            <a:r>
              <a:rPr lang="en-US" dirty="0" err="1"/>
              <a:t>ټیسټ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41" name="Google Shape;141;p4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42" name="Google Shape;142;p4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56" name="Google Shape;156;p5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57" name="Google Shape;157;p5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ښځو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هوساینې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معاینه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لومړنی</a:t>
            </a:r>
            <a:r>
              <a:rPr lang="en-US" dirty="0"/>
              <a:t> </a:t>
            </a:r>
            <a:r>
              <a:rPr lang="en-US" dirty="0" err="1"/>
              <a:t>کار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یوه</a:t>
            </a:r>
            <a:r>
              <a:rPr lang="en-US" dirty="0"/>
              <a:t> </a:t>
            </a:r>
            <a:r>
              <a:rPr lang="en-US" dirty="0" err="1"/>
              <a:t>ښځه</a:t>
            </a:r>
            <a:r>
              <a:rPr lang="en-US" dirty="0"/>
              <a:t> </a:t>
            </a:r>
            <a:r>
              <a:rPr lang="en-US" dirty="0" err="1"/>
              <a:t>یې</a:t>
            </a:r>
            <a:r>
              <a:rPr lang="en-US" dirty="0"/>
              <a:t> </a:t>
            </a:r>
            <a:r>
              <a:rPr lang="en-US" dirty="0" err="1"/>
              <a:t>تر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کوي</a:t>
            </a:r>
            <a:r>
              <a:rPr lang="en-US" dirty="0"/>
              <a:t>، </a:t>
            </a:r>
            <a:r>
              <a:rPr lang="en-US" dirty="0" err="1"/>
              <a:t>هغه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معلوماتو</a:t>
            </a:r>
            <a:r>
              <a:rPr lang="en-US" dirty="0"/>
              <a:t> </a:t>
            </a:r>
            <a:r>
              <a:rPr lang="en-US" dirty="0" err="1"/>
              <a:t>میز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مراجعې</a:t>
            </a:r>
            <a:r>
              <a:rPr lang="en-US" dirty="0"/>
              <a:t> </a:t>
            </a:r>
            <a:r>
              <a:rPr lang="en-US" dirty="0" err="1"/>
              <a:t>برخه</a:t>
            </a:r>
            <a:r>
              <a:rPr lang="en-US" dirty="0"/>
              <a:t> </a:t>
            </a:r>
            <a:r>
              <a:rPr lang="en-US" dirty="0" err="1"/>
              <a:t>ده</a:t>
            </a:r>
            <a:r>
              <a:rPr lang="en-US" dirty="0"/>
              <a:t>.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دې</a:t>
            </a:r>
            <a:r>
              <a:rPr lang="en-US" dirty="0"/>
              <a:t> </a:t>
            </a:r>
            <a:r>
              <a:rPr lang="en-US" dirty="0" err="1"/>
              <a:t>معنی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باید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معلوماتو</a:t>
            </a:r>
            <a:r>
              <a:rPr lang="en-US" dirty="0"/>
              <a:t> </a:t>
            </a:r>
            <a:r>
              <a:rPr lang="en-US" dirty="0" err="1"/>
              <a:t>میز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ورشئ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هلته</a:t>
            </a:r>
            <a:r>
              <a:rPr lang="en-US" dirty="0"/>
              <a:t> </a:t>
            </a:r>
            <a:r>
              <a:rPr lang="en-US" dirty="0" err="1"/>
              <a:t>ناست</a:t>
            </a:r>
            <a:r>
              <a:rPr lang="en-US" dirty="0"/>
              <a:t> </a:t>
            </a:r>
            <a:r>
              <a:rPr lang="en-US" dirty="0" err="1"/>
              <a:t>کارکوونکي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خپل</a:t>
            </a:r>
            <a:r>
              <a:rPr lang="en-US" dirty="0"/>
              <a:t> </a:t>
            </a:r>
            <a:r>
              <a:rPr lang="en-US" dirty="0" err="1"/>
              <a:t>نوم</a:t>
            </a:r>
            <a:r>
              <a:rPr lang="en-US" dirty="0"/>
              <a:t> </a:t>
            </a:r>
            <a:r>
              <a:rPr lang="en-US" dirty="0" err="1"/>
              <a:t>ووایی</a:t>
            </a:r>
            <a:r>
              <a:rPr lang="en-US" dirty="0"/>
              <a:t>  </a:t>
            </a:r>
            <a:r>
              <a:rPr lang="en-US" dirty="0" err="1"/>
              <a:t>تر</a:t>
            </a:r>
            <a:r>
              <a:rPr lang="en-US" dirty="0"/>
              <a:t> </a:t>
            </a:r>
            <a:r>
              <a:rPr lang="en-US" dirty="0" err="1"/>
              <a:t>څو</a:t>
            </a:r>
            <a:r>
              <a:rPr lang="en-US" dirty="0"/>
              <a:t> </a:t>
            </a:r>
            <a:r>
              <a:rPr lang="en-US" dirty="0" err="1"/>
              <a:t>هغه</a:t>
            </a:r>
            <a:r>
              <a:rPr lang="en-US" dirty="0"/>
              <a:t> </a:t>
            </a:r>
            <a:r>
              <a:rPr lang="en-US" dirty="0" err="1"/>
              <a:t>پوه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را</a:t>
            </a:r>
            <a:r>
              <a:rPr lang="en-US" dirty="0"/>
              <a:t> </a:t>
            </a:r>
            <a:r>
              <a:rPr lang="en-US" dirty="0" err="1"/>
              <a:t>رسېدلې</a:t>
            </a:r>
            <a:r>
              <a:rPr lang="en-US" dirty="0"/>
              <a:t> </a:t>
            </a:r>
            <a:r>
              <a:rPr lang="en-US" dirty="0" err="1"/>
              <a:t>یی</a:t>
            </a:r>
            <a:r>
              <a:rPr lang="en-US" dirty="0"/>
              <a:t> .</a:t>
            </a:r>
            <a:endParaRPr dirty="0"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60" name="Google Shape;160;p5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70" name="Google Shape;170;p6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6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دا</a:t>
            </a:r>
            <a:r>
              <a:rPr lang="en-US" dirty="0"/>
              <a:t> </a:t>
            </a:r>
            <a:r>
              <a:rPr lang="en-US" dirty="0" err="1"/>
              <a:t>کارکوونکی</a:t>
            </a:r>
            <a:r>
              <a:rPr lang="en-US" dirty="0"/>
              <a:t> </a:t>
            </a:r>
            <a:r>
              <a:rPr lang="en-US" dirty="0" err="1"/>
              <a:t>ښايي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یوه</a:t>
            </a:r>
            <a:r>
              <a:rPr lang="en-US" dirty="0"/>
              <a:t> </a:t>
            </a:r>
            <a:r>
              <a:rPr lang="en-US" dirty="0" err="1"/>
              <a:t>فورمه</a:t>
            </a:r>
            <a:r>
              <a:rPr lang="en-US" dirty="0"/>
              <a:t> </a:t>
            </a:r>
            <a:r>
              <a:rPr lang="en-US" dirty="0" err="1"/>
              <a:t>درکړي</a:t>
            </a:r>
            <a:r>
              <a:rPr lang="en-US" dirty="0"/>
              <a:t> </a:t>
            </a:r>
            <a:r>
              <a:rPr lang="en-US" dirty="0" err="1"/>
              <a:t>چی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کی</a:t>
            </a:r>
            <a:r>
              <a:rPr lang="en-US" dirty="0"/>
              <a:t> </a:t>
            </a:r>
            <a:r>
              <a:rPr lang="en-US" dirty="0" err="1"/>
              <a:t>لاندې</a:t>
            </a:r>
            <a:r>
              <a:rPr lang="en-US" dirty="0"/>
              <a:t> </a:t>
            </a:r>
            <a:r>
              <a:rPr lang="en-US" dirty="0" err="1"/>
              <a:t>پوښتنې</a:t>
            </a:r>
            <a:r>
              <a:rPr lang="en-US" dirty="0"/>
              <a:t> </a:t>
            </a:r>
            <a:r>
              <a:rPr lang="en-US" dirty="0" err="1"/>
              <a:t>لیکل</a:t>
            </a:r>
            <a:r>
              <a:rPr lang="en-US" dirty="0"/>
              <a:t> </a:t>
            </a:r>
            <a:r>
              <a:rPr lang="en-US" dirty="0" err="1"/>
              <a:t>شوي</a:t>
            </a:r>
            <a:r>
              <a:rPr lang="en-US" dirty="0"/>
              <a:t> </a:t>
            </a:r>
            <a:r>
              <a:rPr lang="en-US" dirty="0" err="1"/>
              <a:t>وي</a:t>
            </a:r>
            <a:r>
              <a:rPr lang="en-US" dirty="0"/>
              <a:t>: </a:t>
            </a: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کورنۍ</a:t>
            </a:r>
            <a:r>
              <a:rPr lang="en-US" dirty="0"/>
              <a:t>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تاریخچه</a:t>
            </a:r>
            <a:r>
              <a:rPr lang="en-US" dirty="0"/>
              <a:t>، </a:t>
            </a:r>
            <a:r>
              <a:rPr lang="en-US" dirty="0" err="1"/>
              <a:t>هغه</a:t>
            </a:r>
            <a:r>
              <a:rPr lang="en-US" dirty="0"/>
              <a:t> </a:t>
            </a:r>
            <a:r>
              <a:rPr lang="en-US" dirty="0" err="1"/>
              <a:t>درمل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یې</a:t>
            </a:r>
            <a:r>
              <a:rPr lang="en-US" dirty="0"/>
              <a:t> </a:t>
            </a:r>
            <a:r>
              <a:rPr lang="en-US" dirty="0" err="1"/>
              <a:t>کاروئ</a:t>
            </a:r>
            <a:r>
              <a:rPr lang="en-US" dirty="0"/>
              <a:t>، </a:t>
            </a:r>
            <a:r>
              <a:rPr lang="en-US" dirty="0" err="1"/>
              <a:t>عمومي</a:t>
            </a:r>
            <a:r>
              <a:rPr lang="en-US" dirty="0"/>
              <a:t> </a:t>
            </a:r>
            <a:r>
              <a:rPr lang="en-US" dirty="0" err="1"/>
              <a:t>ډیموګرافیکي</a:t>
            </a:r>
            <a:r>
              <a:rPr lang="en-US" dirty="0"/>
              <a:t> </a:t>
            </a:r>
            <a:r>
              <a:rPr lang="en-US" dirty="0" err="1"/>
              <a:t>معلومات</a:t>
            </a:r>
            <a:r>
              <a:rPr lang="en-US" dirty="0"/>
              <a:t>، </a:t>
            </a: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میاشتني</a:t>
            </a:r>
            <a:r>
              <a:rPr lang="en-US" dirty="0"/>
              <a:t> </a:t>
            </a:r>
            <a:r>
              <a:rPr lang="en-US" dirty="0" err="1"/>
              <a:t>عادت</a:t>
            </a:r>
            <a:r>
              <a:rPr lang="en-US" dirty="0"/>
              <a:t> </a:t>
            </a:r>
            <a:r>
              <a:rPr lang="en-US" dirty="0" err="1"/>
              <a:t>دوران</a:t>
            </a:r>
            <a:r>
              <a:rPr lang="en-US" dirty="0"/>
              <a:t>، </a:t>
            </a:r>
            <a:r>
              <a:rPr lang="en-US" dirty="0" err="1"/>
              <a:t>دا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ایا</a:t>
            </a:r>
            <a:r>
              <a:rPr lang="en-US" dirty="0"/>
              <a:t> </a:t>
            </a:r>
            <a:r>
              <a:rPr lang="en-US" dirty="0" err="1"/>
              <a:t>جنسي</a:t>
            </a:r>
            <a:r>
              <a:rPr lang="en-US" dirty="0"/>
              <a:t> </a:t>
            </a:r>
            <a:r>
              <a:rPr lang="en-US" dirty="0" err="1"/>
              <a:t>اړیکه</a:t>
            </a:r>
            <a:r>
              <a:rPr lang="en-US" dirty="0"/>
              <a:t> </a:t>
            </a:r>
            <a:r>
              <a:rPr lang="en-US" dirty="0" err="1"/>
              <a:t>مو</a:t>
            </a:r>
            <a:r>
              <a:rPr lang="en-US" dirty="0"/>
              <a:t> </a:t>
            </a:r>
            <a:r>
              <a:rPr lang="en-US" dirty="0" err="1"/>
              <a:t>درلوده</a:t>
            </a:r>
            <a:r>
              <a:rPr lang="en-US" dirty="0"/>
              <a:t> </a:t>
            </a:r>
            <a:r>
              <a:rPr lang="en-US" dirty="0" err="1"/>
              <a:t>که</a:t>
            </a:r>
            <a:r>
              <a:rPr lang="en-US" dirty="0"/>
              <a:t> </a:t>
            </a:r>
            <a:r>
              <a:rPr lang="en-US" dirty="0" err="1"/>
              <a:t>نه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دا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ایا</a:t>
            </a:r>
            <a:r>
              <a:rPr lang="en-US" dirty="0"/>
              <a:t> </a:t>
            </a:r>
            <a:r>
              <a:rPr lang="en-US" dirty="0" err="1"/>
              <a:t>پخوا</a:t>
            </a:r>
            <a:r>
              <a:rPr lang="en-US" dirty="0"/>
              <a:t> </a:t>
            </a:r>
            <a:r>
              <a:rPr lang="en-US" dirty="0" err="1"/>
              <a:t>امېندواره</a:t>
            </a:r>
            <a:r>
              <a:rPr lang="en-US" dirty="0"/>
              <a:t> </a:t>
            </a:r>
            <a:r>
              <a:rPr lang="en-US" dirty="0" err="1"/>
              <a:t>وئ</a:t>
            </a:r>
            <a:r>
              <a:rPr lang="en-US" dirty="0"/>
              <a:t> </a:t>
            </a:r>
            <a:r>
              <a:rPr lang="en-US" dirty="0" err="1"/>
              <a:t>که</a:t>
            </a:r>
            <a:r>
              <a:rPr lang="en-US" dirty="0"/>
              <a:t> </a:t>
            </a:r>
            <a:r>
              <a:rPr lang="en-US" dirty="0" err="1"/>
              <a:t>نه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73" name="Google Shape;173;p6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84" name="Google Shape;184;p7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که</a:t>
            </a:r>
            <a:r>
              <a:rPr lang="en-US" dirty="0"/>
              <a:t> </a:t>
            </a:r>
            <a:r>
              <a:rPr lang="en-US" dirty="0" err="1"/>
              <a:t>چېرې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خپله</a:t>
            </a:r>
            <a:r>
              <a:rPr lang="en-US" dirty="0"/>
              <a:t> </a:t>
            </a:r>
            <a:r>
              <a:rPr lang="en-US" dirty="0" err="1"/>
              <a:t>مورنۍ</a:t>
            </a:r>
            <a:r>
              <a:rPr lang="en-US" dirty="0"/>
              <a:t> </a:t>
            </a:r>
            <a:r>
              <a:rPr lang="en-US" dirty="0" err="1"/>
              <a:t>ژبه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فورمې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لوستلو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ډکولو</a:t>
            </a:r>
            <a:r>
              <a:rPr lang="en-US" dirty="0"/>
              <a:t> </a:t>
            </a:r>
            <a:r>
              <a:rPr lang="en-US" dirty="0" err="1"/>
              <a:t>کی</a:t>
            </a:r>
            <a:r>
              <a:rPr lang="en-US" dirty="0"/>
              <a:t> </a:t>
            </a:r>
            <a:r>
              <a:rPr lang="en-US" dirty="0" err="1"/>
              <a:t>مرستی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اړتیا</a:t>
            </a:r>
            <a:r>
              <a:rPr lang="en-US" dirty="0"/>
              <a:t> </a:t>
            </a:r>
            <a:r>
              <a:rPr lang="en-US" dirty="0" err="1"/>
              <a:t>لرئ</a:t>
            </a:r>
            <a:r>
              <a:rPr lang="en-US" dirty="0"/>
              <a:t>، </a:t>
            </a:r>
            <a:r>
              <a:rPr lang="en-US" dirty="0" err="1"/>
              <a:t>نو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به</a:t>
            </a:r>
            <a:r>
              <a:rPr lang="en-US" dirty="0"/>
              <a:t> </a:t>
            </a:r>
            <a:r>
              <a:rPr lang="en-US" dirty="0" err="1"/>
              <a:t>یو</a:t>
            </a:r>
            <a:r>
              <a:rPr lang="en-US" dirty="0"/>
              <a:t> </a:t>
            </a:r>
            <a:r>
              <a:rPr lang="en-US" dirty="0" err="1"/>
              <a:t>ژباړونکی</a:t>
            </a:r>
            <a:r>
              <a:rPr lang="en-US" dirty="0"/>
              <a:t> </a:t>
            </a:r>
            <a:r>
              <a:rPr lang="en-US" dirty="0" err="1"/>
              <a:t>مرسته</a:t>
            </a:r>
            <a:r>
              <a:rPr lang="en-US" dirty="0"/>
              <a:t> </a:t>
            </a:r>
            <a:r>
              <a:rPr lang="en-US" dirty="0" err="1"/>
              <a:t>وکړي</a:t>
            </a:r>
            <a:r>
              <a:rPr lang="en-US" dirty="0"/>
              <a:t>. </a:t>
            </a:r>
            <a:r>
              <a:rPr lang="en-US" dirty="0" err="1"/>
              <a:t>که</a:t>
            </a:r>
            <a:r>
              <a:rPr lang="en-US" dirty="0"/>
              <a:t> </a:t>
            </a:r>
            <a:r>
              <a:rPr lang="en-US" dirty="0" err="1"/>
              <a:t>چېرې</a:t>
            </a:r>
            <a:r>
              <a:rPr lang="en-US" dirty="0"/>
              <a:t> </a:t>
            </a:r>
            <a:r>
              <a:rPr lang="en-US" dirty="0" err="1"/>
              <a:t>هلته</a:t>
            </a:r>
            <a:r>
              <a:rPr lang="en-US" dirty="0"/>
              <a:t> </a:t>
            </a:r>
            <a:r>
              <a:rPr lang="en-US" dirty="0" err="1"/>
              <a:t>کوم</a:t>
            </a:r>
            <a:r>
              <a:rPr lang="en-US" dirty="0"/>
              <a:t> </a:t>
            </a:r>
            <a:r>
              <a:rPr lang="en-US" dirty="0" err="1"/>
              <a:t>ژباړونکی</a:t>
            </a:r>
            <a:r>
              <a:rPr lang="en-US" dirty="0"/>
              <a:t> </a:t>
            </a:r>
            <a:r>
              <a:rPr lang="en-US" dirty="0" err="1"/>
              <a:t>شتون</a:t>
            </a:r>
            <a:r>
              <a:rPr lang="en-US" dirty="0"/>
              <a:t> </a:t>
            </a:r>
            <a:r>
              <a:rPr lang="en-US" dirty="0" err="1"/>
              <a:t>و</a:t>
            </a:r>
            <a:r>
              <a:rPr lang="en-US" dirty="0"/>
              <a:t> </a:t>
            </a:r>
            <a:r>
              <a:rPr lang="en-US" dirty="0" err="1"/>
              <a:t>نه</a:t>
            </a:r>
            <a:r>
              <a:rPr lang="en-US" dirty="0"/>
              <a:t> </a:t>
            </a:r>
            <a:r>
              <a:rPr lang="en-US" dirty="0" err="1"/>
              <a:t>لري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اړتیا</a:t>
            </a:r>
            <a:r>
              <a:rPr lang="en-US" dirty="0"/>
              <a:t> </a:t>
            </a:r>
            <a:r>
              <a:rPr lang="en-US" dirty="0" err="1"/>
              <a:t>وه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تلیفون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لارې</a:t>
            </a:r>
            <a:r>
              <a:rPr lang="en-US" dirty="0"/>
              <a:t> </a:t>
            </a:r>
            <a:r>
              <a:rPr lang="en-US" dirty="0" err="1"/>
              <a:t>وصل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، </a:t>
            </a:r>
            <a:r>
              <a:rPr lang="en-US" dirty="0" err="1"/>
              <a:t>نو</a:t>
            </a:r>
            <a:r>
              <a:rPr lang="en-US" dirty="0"/>
              <a:t> </a:t>
            </a:r>
            <a:r>
              <a:rPr lang="en-US" dirty="0" err="1"/>
              <a:t>تر</a:t>
            </a:r>
            <a:r>
              <a:rPr lang="en-US" dirty="0"/>
              <a:t> </a:t>
            </a:r>
            <a:r>
              <a:rPr lang="en-US" dirty="0" err="1"/>
              <a:t>هغه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ژباړونکی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تلیفون</a:t>
            </a:r>
            <a:r>
              <a:rPr lang="en-US" dirty="0"/>
              <a:t> </a:t>
            </a:r>
            <a:r>
              <a:rPr lang="en-US" dirty="0" err="1"/>
              <a:t>راځي</a:t>
            </a:r>
            <a:r>
              <a:rPr lang="en-US" dirty="0"/>
              <a:t> </a:t>
            </a:r>
            <a:r>
              <a:rPr lang="en-US" dirty="0" err="1"/>
              <a:t>دا</a:t>
            </a:r>
            <a:r>
              <a:rPr lang="en-US" dirty="0"/>
              <a:t> </a:t>
            </a:r>
            <a:r>
              <a:rPr lang="en-US" dirty="0" err="1"/>
              <a:t>فورمې</a:t>
            </a:r>
            <a:r>
              <a:rPr lang="en-US" dirty="0"/>
              <a:t> </a:t>
            </a:r>
            <a:r>
              <a:rPr lang="en-US" dirty="0" err="1"/>
              <a:t>تاسي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ځانه</a:t>
            </a:r>
            <a:r>
              <a:rPr lang="en-US" dirty="0"/>
              <a:t> </a:t>
            </a:r>
            <a:r>
              <a:rPr lang="en-US" dirty="0" err="1"/>
              <a:t>سره</a:t>
            </a:r>
            <a:r>
              <a:rPr lang="en-US" dirty="0"/>
              <a:t> </a:t>
            </a:r>
            <a:r>
              <a:rPr lang="en-US" dirty="0" err="1"/>
              <a:t>وساتئ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87" name="Google Shape;187;p7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88" name="Google Shape;188;p7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95" name="Google Shape;195;p8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وروسته</a:t>
            </a:r>
            <a:r>
              <a:rPr lang="en-US" dirty="0"/>
              <a:t> </a:t>
            </a:r>
            <a:r>
              <a:rPr lang="en-US" dirty="0" err="1"/>
              <a:t>له</a:t>
            </a:r>
            <a:r>
              <a:rPr lang="en-US" dirty="0"/>
              <a:t> </a:t>
            </a:r>
            <a:r>
              <a:rPr lang="en-US" dirty="0" err="1"/>
              <a:t>هغه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خپل</a:t>
            </a:r>
            <a:r>
              <a:rPr lang="en-US" dirty="0"/>
              <a:t> </a:t>
            </a:r>
            <a:r>
              <a:rPr lang="en-US" dirty="0" err="1"/>
              <a:t>لومړني</a:t>
            </a:r>
            <a:r>
              <a:rPr lang="en-US" dirty="0"/>
              <a:t> </a:t>
            </a:r>
            <a:r>
              <a:rPr lang="en-US" dirty="0" err="1"/>
              <a:t>رسمیات</a:t>
            </a:r>
            <a:r>
              <a:rPr lang="en-US" dirty="0"/>
              <a:t> </a:t>
            </a:r>
            <a:r>
              <a:rPr lang="en-US" dirty="0" err="1"/>
              <a:t>مو</a:t>
            </a:r>
            <a:r>
              <a:rPr lang="en-US" dirty="0"/>
              <a:t> </a:t>
            </a:r>
            <a:r>
              <a:rPr lang="en-US" dirty="0" err="1"/>
              <a:t>بشپړ</a:t>
            </a:r>
            <a:r>
              <a:rPr lang="en-US" dirty="0"/>
              <a:t> </a:t>
            </a:r>
            <a:r>
              <a:rPr lang="en-US" dirty="0" err="1"/>
              <a:t>کړل</a:t>
            </a:r>
            <a:r>
              <a:rPr lang="en-US" dirty="0"/>
              <a:t>، </a:t>
            </a:r>
            <a:r>
              <a:rPr lang="en-US" dirty="0" err="1"/>
              <a:t>تاسو</a:t>
            </a:r>
            <a:r>
              <a:rPr lang="en-US" dirty="0"/>
              <a:t> </a:t>
            </a:r>
            <a:r>
              <a:rPr lang="en-US" dirty="0" err="1"/>
              <a:t>به</a:t>
            </a:r>
            <a:r>
              <a:rPr lang="en-US" dirty="0"/>
              <a:t> 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لابي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انتظار</a:t>
            </a:r>
            <a:r>
              <a:rPr lang="en-US" dirty="0"/>
              <a:t> </a:t>
            </a:r>
            <a:r>
              <a:rPr lang="en-US" dirty="0" err="1"/>
              <a:t>خانه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 </a:t>
            </a:r>
            <a:r>
              <a:rPr lang="en-US" dirty="0" err="1"/>
              <a:t>انتظار</a:t>
            </a:r>
            <a:r>
              <a:rPr lang="en-US" dirty="0"/>
              <a:t> </a:t>
            </a:r>
            <a:r>
              <a:rPr lang="en-US" dirty="0" err="1"/>
              <a:t>وکړئ</a:t>
            </a:r>
            <a:r>
              <a:rPr lang="en-US" dirty="0"/>
              <a:t> </a:t>
            </a:r>
            <a:r>
              <a:rPr lang="en-US" dirty="0" err="1"/>
              <a:t>تر</a:t>
            </a:r>
            <a:r>
              <a:rPr lang="en-US" dirty="0"/>
              <a:t> </a:t>
            </a:r>
            <a:r>
              <a:rPr lang="en-US" dirty="0" err="1"/>
              <a:t>څو</a:t>
            </a:r>
            <a:r>
              <a:rPr lang="en-US" dirty="0"/>
              <a:t> </a:t>
            </a: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نوم</a:t>
            </a:r>
            <a:r>
              <a:rPr lang="en-US" dirty="0"/>
              <a:t> </a:t>
            </a:r>
            <a:r>
              <a:rPr lang="en-US" dirty="0" err="1"/>
              <a:t>واخیستل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. </a:t>
            </a:r>
            <a:r>
              <a:rPr lang="en-US" dirty="0" err="1"/>
              <a:t>کله</a:t>
            </a:r>
            <a:r>
              <a:rPr lang="en-US" dirty="0"/>
              <a:t> </a:t>
            </a:r>
            <a:r>
              <a:rPr lang="en-US" dirty="0" err="1"/>
              <a:t>چې</a:t>
            </a:r>
            <a:r>
              <a:rPr lang="en-US" dirty="0"/>
              <a:t> </a:t>
            </a: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نوم</a:t>
            </a:r>
            <a:r>
              <a:rPr lang="en-US" dirty="0"/>
              <a:t> </a:t>
            </a:r>
            <a:r>
              <a:rPr lang="en-US" dirty="0" err="1"/>
              <a:t>واخیستل</a:t>
            </a:r>
            <a:r>
              <a:rPr lang="en-US" dirty="0"/>
              <a:t> </a:t>
            </a:r>
            <a:r>
              <a:rPr lang="en-US" dirty="0" err="1"/>
              <a:t>شو</a:t>
            </a:r>
            <a:r>
              <a:rPr lang="en-US" dirty="0"/>
              <a:t>، </a:t>
            </a:r>
            <a:r>
              <a:rPr lang="en-US" dirty="0" err="1"/>
              <a:t>نو</a:t>
            </a:r>
            <a:r>
              <a:rPr lang="en-US" dirty="0"/>
              <a:t> </a:t>
            </a:r>
            <a:r>
              <a:rPr lang="en-US" dirty="0" err="1"/>
              <a:t>یو</a:t>
            </a:r>
            <a:r>
              <a:rPr lang="en-US" dirty="0"/>
              <a:t>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مرستندوی</a:t>
            </a:r>
            <a:r>
              <a:rPr lang="en-US" dirty="0"/>
              <a:t> </a:t>
            </a:r>
            <a:r>
              <a:rPr lang="en-US" dirty="0" err="1"/>
              <a:t>یا</a:t>
            </a:r>
            <a:r>
              <a:rPr lang="en-US" dirty="0"/>
              <a:t> </a:t>
            </a:r>
            <a:r>
              <a:rPr lang="en-US" dirty="0" err="1"/>
              <a:t>نرس</a:t>
            </a:r>
            <a:r>
              <a:rPr lang="en-US" dirty="0"/>
              <a:t> </a:t>
            </a:r>
            <a:r>
              <a:rPr lang="en-US" dirty="0" err="1"/>
              <a:t>به</a:t>
            </a:r>
            <a:r>
              <a:rPr lang="en-US" dirty="0"/>
              <a:t> </a:t>
            </a:r>
            <a:r>
              <a:rPr lang="en-US" dirty="0" err="1"/>
              <a:t>تاسې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کلینیک</a:t>
            </a:r>
            <a:r>
              <a:rPr lang="en-US" dirty="0"/>
              <a:t> </a:t>
            </a:r>
            <a:r>
              <a:rPr lang="en-US" dirty="0" err="1"/>
              <a:t>کې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معایناتو</a:t>
            </a:r>
            <a:r>
              <a:rPr lang="en-US" dirty="0"/>
              <a:t> </a:t>
            </a:r>
            <a:r>
              <a:rPr lang="en-US" dirty="0" err="1"/>
              <a:t>برخې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بدرګه</a:t>
            </a:r>
            <a:r>
              <a:rPr lang="en-US" dirty="0"/>
              <a:t> </a:t>
            </a:r>
            <a:r>
              <a:rPr lang="en-US" dirty="0" err="1"/>
              <a:t>کړي</a:t>
            </a:r>
            <a:r>
              <a:rPr lang="en-US" dirty="0"/>
              <a:t>...</a:t>
            </a:r>
            <a:endParaRPr dirty="0"/>
          </a:p>
        </p:txBody>
      </p:sp>
      <p:sp>
        <p:nvSpPr>
          <p:cNvPr id="198" name="Google Shape;198;p8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99" name="Google Shape;199;p8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09" name="Google Shape;209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10" name="Google Shape;210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.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قد</a:t>
            </a:r>
            <a:r>
              <a:rPr lang="en-US" dirty="0"/>
              <a:t>، </a:t>
            </a:r>
            <a:r>
              <a:rPr lang="en-US" dirty="0" err="1"/>
              <a:t>وزن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وینې</a:t>
            </a:r>
            <a:r>
              <a:rPr lang="en-US" dirty="0"/>
              <a:t> </a:t>
            </a:r>
            <a:r>
              <a:rPr lang="en-US" dirty="0" err="1"/>
              <a:t>فشار</a:t>
            </a:r>
            <a:r>
              <a:rPr lang="en-US" dirty="0"/>
              <a:t> </a:t>
            </a:r>
            <a:r>
              <a:rPr lang="en-US" dirty="0" err="1"/>
              <a:t>به</a:t>
            </a:r>
            <a:r>
              <a:rPr lang="en-US" dirty="0"/>
              <a:t> </a:t>
            </a:r>
            <a:r>
              <a:rPr lang="en-US" dirty="0" err="1"/>
              <a:t>وګوري</a:t>
            </a:r>
            <a:r>
              <a:rPr lang="en-US" dirty="0"/>
              <a:t>. </a:t>
            </a:r>
            <a:r>
              <a:rPr lang="en-US" dirty="0" err="1"/>
              <a:t>هغوی</a:t>
            </a:r>
            <a:r>
              <a:rPr lang="en-US" dirty="0"/>
              <a:t> </a:t>
            </a:r>
            <a:r>
              <a:rPr lang="en-US" dirty="0" err="1"/>
              <a:t>به</a:t>
            </a:r>
            <a:r>
              <a:rPr lang="en-US" dirty="0"/>
              <a:t> </a:t>
            </a:r>
            <a:r>
              <a:rPr lang="en-US" dirty="0" err="1"/>
              <a:t>همداشان</a:t>
            </a:r>
            <a:r>
              <a:rPr lang="en-US" dirty="0"/>
              <a:t> </a:t>
            </a: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شکایاتو</a:t>
            </a:r>
            <a:r>
              <a:rPr lang="en-US" dirty="0"/>
              <a:t>،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تاریخچې</a:t>
            </a:r>
            <a:r>
              <a:rPr lang="en-US" dirty="0"/>
              <a:t>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ستاسې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کورنۍ</a:t>
            </a:r>
            <a:r>
              <a:rPr lang="en-US" dirty="0"/>
              <a:t> </a:t>
            </a:r>
            <a:r>
              <a:rPr lang="en-US" dirty="0" err="1"/>
              <a:t>د</a:t>
            </a:r>
            <a:r>
              <a:rPr lang="en-US" dirty="0"/>
              <a:t> </a:t>
            </a:r>
            <a:r>
              <a:rPr lang="en-US" dirty="0" err="1"/>
              <a:t>روغتیايي</a:t>
            </a:r>
            <a:r>
              <a:rPr lang="en-US" dirty="0"/>
              <a:t> </a:t>
            </a:r>
            <a:r>
              <a:rPr lang="en-US" dirty="0" err="1"/>
              <a:t>تاریخچې</a:t>
            </a:r>
            <a:r>
              <a:rPr lang="en-US" dirty="0"/>
              <a:t> </a:t>
            </a:r>
            <a:r>
              <a:rPr lang="en-US" dirty="0" err="1"/>
              <a:t>په</a:t>
            </a:r>
            <a:r>
              <a:rPr lang="en-US" dirty="0"/>
              <a:t> </a:t>
            </a:r>
            <a:r>
              <a:rPr lang="en-US" dirty="0" err="1"/>
              <a:t>اړه</a:t>
            </a:r>
            <a:r>
              <a:rPr lang="en-US" dirty="0"/>
              <a:t> </a:t>
            </a:r>
            <a:r>
              <a:rPr lang="en-US" dirty="0" err="1"/>
              <a:t>پوښتنی</a:t>
            </a:r>
            <a:r>
              <a:rPr lang="en-US" dirty="0"/>
              <a:t> </a:t>
            </a:r>
            <a:r>
              <a:rPr lang="en-US" dirty="0" err="1"/>
              <a:t>وکړی</a:t>
            </a:r>
            <a:r>
              <a:rPr lang="en-US" dirty="0"/>
              <a:t>. </a:t>
            </a:r>
            <a:r>
              <a:rPr lang="en-US" dirty="0" err="1"/>
              <a:t>او</a:t>
            </a:r>
            <a:r>
              <a:rPr lang="en-US" dirty="0"/>
              <a:t> </a:t>
            </a:r>
            <a:r>
              <a:rPr lang="en-US" dirty="0" err="1"/>
              <a:t>بیا</a:t>
            </a:r>
            <a:r>
              <a:rPr lang="en-US" dirty="0"/>
              <a:t> </a:t>
            </a:r>
            <a:r>
              <a:rPr lang="en-US" dirty="0" err="1"/>
              <a:t>دا</a:t>
            </a:r>
            <a:r>
              <a:rPr lang="en-US" dirty="0"/>
              <a:t> </a:t>
            </a:r>
            <a:r>
              <a:rPr lang="en-US" dirty="0" err="1"/>
              <a:t>معلومات</a:t>
            </a:r>
            <a:r>
              <a:rPr lang="en-US" dirty="0"/>
              <a:t> </a:t>
            </a:r>
            <a:r>
              <a:rPr lang="en-US" dirty="0" err="1"/>
              <a:t>به</a:t>
            </a:r>
            <a:r>
              <a:rPr lang="en-US" dirty="0"/>
              <a:t> </a:t>
            </a:r>
            <a:r>
              <a:rPr lang="en-US" dirty="0" err="1"/>
              <a:t>طبي</a:t>
            </a:r>
            <a:r>
              <a:rPr lang="en-US" dirty="0"/>
              <a:t> </a:t>
            </a:r>
            <a:r>
              <a:rPr lang="en-US" dirty="0" err="1"/>
              <a:t>کارکوونکي</a:t>
            </a:r>
            <a:r>
              <a:rPr lang="en-US" dirty="0"/>
              <a:t> </a:t>
            </a:r>
            <a:r>
              <a:rPr lang="en-US" dirty="0" err="1"/>
              <a:t>ته</a:t>
            </a:r>
            <a:r>
              <a:rPr lang="en-US" dirty="0"/>
              <a:t> </a:t>
            </a:r>
            <a:r>
              <a:rPr lang="en-US" dirty="0" err="1"/>
              <a:t>ورکړل</a:t>
            </a:r>
            <a:r>
              <a:rPr lang="en-US" dirty="0"/>
              <a:t> </a:t>
            </a:r>
            <a:r>
              <a:rPr lang="en-US" dirty="0" err="1"/>
              <a:t>شي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212" name="Google Shape;212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3" name="Google Shape;213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542620" y="1663782"/>
            <a:ext cx="7124017" cy="7124017"/>
          </a:xfrm>
          <a:custGeom>
            <a:avLst/>
            <a:gdLst/>
            <a:ahLst/>
            <a:cxnLst/>
            <a:rect l="l" t="t" r="r" b="b"/>
            <a:pathLst>
              <a:path w="7124017" h="7124017" extrusionOk="0">
                <a:moveTo>
                  <a:pt x="0" y="0"/>
                </a:moveTo>
                <a:lnTo>
                  <a:pt x="7124017" y="0"/>
                </a:lnTo>
                <a:lnTo>
                  <a:pt x="7124017" y="7124016"/>
                </a:lnTo>
                <a:lnTo>
                  <a:pt x="0" y="71240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93" name="Google Shape;93;p1"/>
          <p:cNvGrpSpPr/>
          <p:nvPr/>
        </p:nvGrpSpPr>
        <p:grpSpPr>
          <a:xfrm>
            <a:off x="1028700" y="9196721"/>
            <a:ext cx="16230600" cy="61579"/>
            <a:chOff x="0" y="0"/>
            <a:chExt cx="5017630" cy="19037"/>
          </a:xfrm>
        </p:grpSpPr>
        <p:sp>
          <p:nvSpPr>
            <p:cNvPr id="94" name="Google Shape;94;p1"/>
            <p:cNvSpPr/>
            <p:nvPr/>
          </p:nvSpPr>
          <p:spPr>
            <a:xfrm>
              <a:off x="0" y="0"/>
              <a:ext cx="5017630" cy="19037"/>
            </a:xfrm>
            <a:custGeom>
              <a:avLst/>
              <a:gdLst/>
              <a:ahLst/>
              <a:cxnLst/>
              <a:rect l="l" t="t" r="r" b="b"/>
              <a:pathLst>
                <a:path w="5017630" h="19037" extrusionOk="0">
                  <a:moveTo>
                    <a:pt x="0" y="0"/>
                  </a:moveTo>
                  <a:lnTo>
                    <a:pt x="5017630" y="0"/>
                  </a:lnTo>
                  <a:lnTo>
                    <a:pt x="5017630" y="19037"/>
                  </a:lnTo>
                  <a:lnTo>
                    <a:pt x="0" y="19037"/>
                  </a:lnTo>
                  <a:close/>
                </a:path>
              </a:pathLst>
            </a:custGeom>
            <a:solidFill>
              <a:srgbClr val="33592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Google Shape;95;p1"/>
            <p:cNvSpPr txBox="1"/>
            <p:nvPr/>
          </p:nvSpPr>
          <p:spPr>
            <a:xfrm>
              <a:off x="0" y="9525"/>
              <a:ext cx="5017630" cy="9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8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 l="6952" r="6951" b="69393"/>
          <a:stretch/>
        </p:blipFill>
        <p:spPr>
          <a:xfrm>
            <a:off x="9673389" y="4462684"/>
            <a:ext cx="7585912" cy="1397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4">
            <a:alphaModFix/>
          </a:blip>
          <a:srcRect l="1970" r="1969" b="69393"/>
          <a:stretch/>
        </p:blipFill>
        <p:spPr>
          <a:xfrm>
            <a:off x="10563726" y="2657764"/>
            <a:ext cx="6695574" cy="13880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1"/>
          <p:cNvGrpSpPr/>
          <p:nvPr/>
        </p:nvGrpSpPr>
        <p:grpSpPr>
          <a:xfrm>
            <a:off x="14978789" y="7834672"/>
            <a:ext cx="2280511" cy="1126364"/>
            <a:chOff x="0" y="0"/>
            <a:chExt cx="3040681" cy="1501818"/>
          </a:xfrm>
        </p:grpSpPr>
        <p:sp>
          <p:nvSpPr>
            <p:cNvPr id="100" name="Google Shape;100;p1"/>
            <p:cNvSpPr/>
            <p:nvPr/>
          </p:nvSpPr>
          <p:spPr>
            <a:xfrm>
              <a:off x="1538863" y="0"/>
              <a:ext cx="1501818" cy="1501818"/>
            </a:xfrm>
            <a:custGeom>
              <a:avLst/>
              <a:gdLst/>
              <a:ahLst/>
              <a:cxnLst/>
              <a:rect l="l" t="t" r="r" b="b"/>
              <a:pathLst>
                <a:path w="1501818" h="1501818" extrusionOk="0">
                  <a:moveTo>
                    <a:pt x="0" y="0"/>
                  </a:moveTo>
                  <a:lnTo>
                    <a:pt x="1501818" y="0"/>
                  </a:lnTo>
                  <a:lnTo>
                    <a:pt x="1501818" y="1501818"/>
                  </a:lnTo>
                  <a:lnTo>
                    <a:pt x="0" y="150181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0" y="121177"/>
              <a:ext cx="1259463" cy="1259463"/>
            </a:xfrm>
            <a:custGeom>
              <a:avLst/>
              <a:gdLst/>
              <a:ahLst/>
              <a:cxnLst/>
              <a:rect l="l" t="t" r="r" b="b"/>
              <a:pathLst>
                <a:path w="1259463" h="1259463" extrusionOk="0">
                  <a:moveTo>
                    <a:pt x="0" y="0"/>
                  </a:moveTo>
                  <a:lnTo>
                    <a:pt x="1259463" y="0"/>
                  </a:lnTo>
                  <a:lnTo>
                    <a:pt x="1259463" y="1259464"/>
                  </a:lnTo>
                  <a:lnTo>
                    <a:pt x="0" y="12594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" name="Google Shape;102;p1"/>
          <p:cNvSpPr txBox="1"/>
          <p:nvPr/>
        </p:nvSpPr>
        <p:spPr>
          <a:xfrm>
            <a:off x="8915370" y="2151937"/>
            <a:ext cx="8191530" cy="3718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70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65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د</a:t>
            </a:r>
            <a:r>
              <a:rPr lang="en-US" sz="7065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065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ښځو</a:t>
            </a:r>
            <a:r>
              <a:rPr lang="en-US" sz="7065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065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د</a:t>
            </a:r>
            <a:r>
              <a:rPr lang="en-US" sz="7065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065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هوساینې</a:t>
            </a:r>
            <a:r>
              <a:rPr lang="en-US" sz="7065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065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په</a:t>
            </a:r>
            <a:r>
              <a:rPr lang="en-US" sz="7065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065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معاینه</a:t>
            </a:r>
            <a:r>
              <a:rPr lang="en-US" sz="7065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065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کې</a:t>
            </a:r>
            <a:r>
              <a:rPr lang="en-US" sz="7065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065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څه</a:t>
            </a:r>
            <a:r>
              <a:rPr lang="en-US" sz="7065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065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پېښ</a:t>
            </a:r>
            <a:r>
              <a:rPr lang="en-US" sz="7065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065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کېږي</a:t>
            </a:r>
            <a:endParaRPr dirty="0"/>
          </a:p>
        </p:txBody>
      </p:sp>
      <p:sp>
        <p:nvSpPr>
          <p:cNvPr id="103" name="Google Shape;103;p1"/>
          <p:cNvSpPr txBox="1"/>
          <p:nvPr/>
        </p:nvSpPr>
        <p:spPr>
          <a:xfrm>
            <a:off x="11314839" y="1616157"/>
            <a:ext cx="5956382" cy="112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0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3 </a:t>
            </a:r>
            <a:r>
              <a:rPr lang="en-US" sz="5600" b="0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برخه</a:t>
            </a:r>
            <a:r>
              <a:rPr lang="en-US" sz="5600" b="0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: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"/>
          <p:cNvSpPr txBox="1"/>
          <p:nvPr/>
        </p:nvSpPr>
        <p:spPr>
          <a:xfrm>
            <a:off x="13067931" y="2536101"/>
            <a:ext cx="3925169" cy="71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 </a:t>
            </a:r>
            <a:r>
              <a:rPr lang="en-US" sz="2400" b="1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ګام</a:t>
            </a:r>
            <a:endParaRPr dirty="0"/>
          </a:p>
        </p:txBody>
      </p:sp>
      <p:grpSp>
        <p:nvGrpSpPr>
          <p:cNvPr id="230" name="Google Shape;230;p10"/>
          <p:cNvGrpSpPr/>
          <p:nvPr/>
        </p:nvGrpSpPr>
        <p:grpSpPr>
          <a:xfrm>
            <a:off x="14679386" y="3161527"/>
            <a:ext cx="2400240" cy="1296602"/>
            <a:chOff x="0" y="-28575"/>
            <a:chExt cx="394419" cy="165739"/>
          </a:xfrm>
        </p:grpSpPr>
        <p:sp>
          <p:nvSpPr>
            <p:cNvPr id="231" name="Google Shape;231;p10"/>
            <p:cNvSpPr/>
            <p:nvPr/>
          </p:nvSpPr>
          <p:spPr>
            <a:xfrm>
              <a:off x="0" y="0"/>
              <a:ext cx="394419" cy="137164"/>
            </a:xfrm>
            <a:custGeom>
              <a:avLst/>
              <a:gdLst/>
              <a:ahLst/>
              <a:cxnLst/>
              <a:rect l="l" t="t" r="r" b="b"/>
              <a:pathLst>
                <a:path w="394419" h="137164" extrusionOk="0">
                  <a:moveTo>
                    <a:pt x="0" y="0"/>
                  </a:moveTo>
                  <a:lnTo>
                    <a:pt x="394419" y="0"/>
                  </a:lnTo>
                  <a:lnTo>
                    <a:pt x="394419" y="137164"/>
                  </a:lnTo>
                  <a:lnTo>
                    <a:pt x="0" y="137164"/>
                  </a:lnTo>
                  <a:close/>
                </a:path>
              </a:pathLst>
            </a:custGeom>
            <a:solidFill>
              <a:srgbClr val="33592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Google Shape;232;p10"/>
            <p:cNvSpPr txBox="1"/>
            <p:nvPr/>
          </p:nvSpPr>
          <p:spPr>
            <a:xfrm>
              <a:off x="0" y="-28575"/>
              <a:ext cx="394419" cy="1657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3" name="Google Shape;233;p10"/>
          <p:cNvSpPr txBox="1"/>
          <p:nvPr/>
        </p:nvSpPr>
        <p:spPr>
          <a:xfrm>
            <a:off x="12743595" y="3251724"/>
            <a:ext cx="4249504" cy="242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طبي</a:t>
            </a:r>
            <a:r>
              <a:rPr lang="en-US" sz="5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چپنه</a:t>
            </a:r>
            <a:r>
              <a:rPr lang="en-US" sz="5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باید</a:t>
            </a:r>
            <a:r>
              <a:rPr lang="en-US" sz="5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واغوندئ</a:t>
            </a:r>
            <a:endParaRPr dirty="0"/>
          </a:p>
        </p:txBody>
      </p:sp>
      <p:pic>
        <p:nvPicPr>
          <p:cNvPr id="234" name="Google Shape;234;p10"/>
          <p:cNvPicPr preferRelativeResize="0"/>
          <p:nvPr/>
        </p:nvPicPr>
        <p:blipFill rotWithShape="1">
          <a:blip r:embed="rId3">
            <a:alphaModFix/>
          </a:blip>
          <a:srcRect l="13181" r="39966"/>
          <a:stretch/>
        </p:blipFill>
        <p:spPr>
          <a:xfrm>
            <a:off x="0" y="0"/>
            <a:ext cx="9144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"/>
          <p:cNvSpPr txBox="1"/>
          <p:nvPr/>
        </p:nvSpPr>
        <p:spPr>
          <a:xfrm>
            <a:off x="13067931" y="2536101"/>
            <a:ext cx="3925169" cy="71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 </a:t>
            </a:r>
            <a:r>
              <a:rPr lang="en-US" sz="2400" b="1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ګام</a:t>
            </a:r>
            <a:endParaRPr dirty="0"/>
          </a:p>
        </p:txBody>
      </p:sp>
      <p:grpSp>
        <p:nvGrpSpPr>
          <p:cNvPr id="244" name="Google Shape;244;p11"/>
          <p:cNvGrpSpPr/>
          <p:nvPr/>
        </p:nvGrpSpPr>
        <p:grpSpPr>
          <a:xfrm>
            <a:off x="14695714" y="3161527"/>
            <a:ext cx="2383912" cy="1296602"/>
            <a:chOff x="0" y="-28575"/>
            <a:chExt cx="394419" cy="165739"/>
          </a:xfrm>
        </p:grpSpPr>
        <p:sp>
          <p:nvSpPr>
            <p:cNvPr id="245" name="Google Shape;245;p11"/>
            <p:cNvSpPr/>
            <p:nvPr/>
          </p:nvSpPr>
          <p:spPr>
            <a:xfrm>
              <a:off x="0" y="0"/>
              <a:ext cx="394419" cy="137164"/>
            </a:xfrm>
            <a:custGeom>
              <a:avLst/>
              <a:gdLst/>
              <a:ahLst/>
              <a:cxnLst/>
              <a:rect l="l" t="t" r="r" b="b"/>
              <a:pathLst>
                <a:path w="394419" h="137164" extrusionOk="0">
                  <a:moveTo>
                    <a:pt x="0" y="0"/>
                  </a:moveTo>
                  <a:lnTo>
                    <a:pt x="394419" y="0"/>
                  </a:lnTo>
                  <a:lnTo>
                    <a:pt x="394419" y="137164"/>
                  </a:lnTo>
                  <a:lnTo>
                    <a:pt x="0" y="137164"/>
                  </a:lnTo>
                  <a:close/>
                </a:path>
              </a:pathLst>
            </a:custGeom>
            <a:solidFill>
              <a:srgbClr val="33592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Google Shape;246;p11"/>
            <p:cNvSpPr txBox="1"/>
            <p:nvPr/>
          </p:nvSpPr>
          <p:spPr>
            <a:xfrm>
              <a:off x="0" y="-28575"/>
              <a:ext cx="394419" cy="1657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7" name="Google Shape;247;p11"/>
          <p:cNvSpPr txBox="1"/>
          <p:nvPr/>
        </p:nvSpPr>
        <p:spPr>
          <a:xfrm>
            <a:off x="12743595" y="3251724"/>
            <a:ext cx="4249504" cy="242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طبي</a:t>
            </a:r>
            <a:r>
              <a:rPr lang="en-US" sz="5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چپنه</a:t>
            </a:r>
            <a:r>
              <a:rPr lang="en-US" sz="5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باید</a:t>
            </a:r>
            <a:r>
              <a:rPr lang="en-US" sz="5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واغوندئ</a:t>
            </a:r>
            <a:endParaRPr dirty="0"/>
          </a:p>
        </p:txBody>
      </p:sp>
      <p:pic>
        <p:nvPicPr>
          <p:cNvPr id="248" name="Google Shape;248;p11"/>
          <p:cNvPicPr preferRelativeResize="0"/>
          <p:nvPr/>
        </p:nvPicPr>
        <p:blipFill rotWithShape="1">
          <a:blip r:embed="rId3">
            <a:alphaModFix/>
          </a:blip>
          <a:srcRect l="13181" r="39966"/>
          <a:stretch/>
        </p:blipFill>
        <p:spPr>
          <a:xfrm>
            <a:off x="0" y="0"/>
            <a:ext cx="9144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1"/>
          <p:cNvSpPr/>
          <p:nvPr/>
        </p:nvSpPr>
        <p:spPr>
          <a:xfrm>
            <a:off x="5843215" y="6820048"/>
            <a:ext cx="6193789" cy="2438252"/>
          </a:xfrm>
          <a:custGeom>
            <a:avLst/>
            <a:gdLst/>
            <a:ahLst/>
            <a:cxnLst/>
            <a:rect l="l" t="t" r="r" b="b"/>
            <a:pathLst>
              <a:path w="6193789" h="2438252" extrusionOk="0">
                <a:moveTo>
                  <a:pt x="0" y="0"/>
                </a:moveTo>
                <a:lnTo>
                  <a:pt x="6193789" y="0"/>
                </a:lnTo>
                <a:lnTo>
                  <a:pt x="6193789" y="2438252"/>
                </a:lnTo>
                <a:lnTo>
                  <a:pt x="0" y="2438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77004" b="-7700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250" name="Google Shape;250;p11"/>
          <p:cNvCxnSpPr/>
          <p:nvPr/>
        </p:nvCxnSpPr>
        <p:spPr>
          <a:xfrm flipH="1">
            <a:off x="11624163" y="7780303"/>
            <a:ext cx="825681" cy="517742"/>
          </a:xfrm>
          <a:prstGeom prst="straightConnector1">
            <a:avLst/>
          </a:prstGeom>
          <a:noFill/>
          <a:ln w="76200" cap="flat" cmpd="sng">
            <a:solidFill>
              <a:srgbClr val="FFC72C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251" name="Google Shape;251;p11"/>
          <p:cNvGrpSpPr/>
          <p:nvPr/>
        </p:nvGrpSpPr>
        <p:grpSpPr>
          <a:xfrm>
            <a:off x="12392900" y="6972229"/>
            <a:ext cx="2088706" cy="943297"/>
            <a:chOff x="0" y="-298064"/>
            <a:chExt cx="2784941" cy="1257729"/>
          </a:xfrm>
        </p:grpSpPr>
        <p:grpSp>
          <p:nvGrpSpPr>
            <p:cNvPr id="252" name="Google Shape;252;p11"/>
            <p:cNvGrpSpPr/>
            <p:nvPr/>
          </p:nvGrpSpPr>
          <p:grpSpPr>
            <a:xfrm>
              <a:off x="0" y="-298064"/>
              <a:ext cx="2784941" cy="1156508"/>
              <a:chOff x="0" y="-28575"/>
              <a:chExt cx="266989" cy="110873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0" y="0"/>
                <a:ext cx="266989" cy="82298"/>
              </a:xfrm>
              <a:custGeom>
                <a:avLst/>
                <a:gdLst/>
                <a:ahLst/>
                <a:cxnLst/>
                <a:rect l="l" t="t" r="r" b="b"/>
                <a:pathLst>
                  <a:path w="266989" h="82298" extrusionOk="0">
                    <a:moveTo>
                      <a:pt x="0" y="0"/>
                    </a:moveTo>
                    <a:lnTo>
                      <a:pt x="266989" y="0"/>
                    </a:lnTo>
                    <a:lnTo>
                      <a:pt x="266989" y="82298"/>
                    </a:lnTo>
                    <a:lnTo>
                      <a:pt x="0" y="82298"/>
                    </a:lnTo>
                    <a:close/>
                  </a:path>
                </a:pathLst>
              </a:custGeom>
              <a:solidFill>
                <a:srgbClr val="FFC72C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Google Shape;254;p11"/>
              <p:cNvSpPr txBox="1"/>
              <p:nvPr/>
            </p:nvSpPr>
            <p:spPr>
              <a:xfrm>
                <a:off x="0" y="-28575"/>
                <a:ext cx="266989" cy="1108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7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5" name="Google Shape;255;p11"/>
            <p:cNvSpPr txBox="1"/>
            <p:nvPr/>
          </p:nvSpPr>
          <p:spPr>
            <a:xfrm>
              <a:off x="169423" y="9233"/>
              <a:ext cx="2446096" cy="950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 dirty="0" err="1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کاغذي</a:t>
              </a:r>
              <a:r>
                <a:rPr lang="en-US" sz="2400" b="0" i="0" u="none" strike="noStrike" cap="none" dirty="0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b="0" i="0" u="none" strike="noStrike" cap="none" dirty="0" err="1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ریجايي</a:t>
              </a:r>
              <a:endParaRPr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 txBox="1"/>
          <p:nvPr/>
        </p:nvSpPr>
        <p:spPr>
          <a:xfrm>
            <a:off x="13067931" y="2536101"/>
            <a:ext cx="3925169" cy="71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6 </a:t>
            </a:r>
            <a:r>
              <a:rPr lang="en-US" sz="2400" b="1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ګام</a:t>
            </a:r>
            <a:endParaRPr dirty="0"/>
          </a:p>
        </p:txBody>
      </p:sp>
      <p:grpSp>
        <p:nvGrpSpPr>
          <p:cNvPr id="265" name="Google Shape;265;p12"/>
          <p:cNvGrpSpPr/>
          <p:nvPr/>
        </p:nvGrpSpPr>
        <p:grpSpPr>
          <a:xfrm>
            <a:off x="13977257" y="3104377"/>
            <a:ext cx="1261725" cy="1296602"/>
            <a:chOff x="0" y="-28575"/>
            <a:chExt cx="212388" cy="165739"/>
          </a:xfrm>
        </p:grpSpPr>
        <p:sp>
          <p:nvSpPr>
            <p:cNvPr id="266" name="Google Shape;266;p12"/>
            <p:cNvSpPr/>
            <p:nvPr/>
          </p:nvSpPr>
          <p:spPr>
            <a:xfrm>
              <a:off x="0" y="0"/>
              <a:ext cx="212388" cy="137164"/>
            </a:xfrm>
            <a:custGeom>
              <a:avLst/>
              <a:gdLst/>
              <a:ahLst/>
              <a:cxnLst/>
              <a:rect l="l" t="t" r="r" b="b"/>
              <a:pathLst>
                <a:path w="212388" h="137164" extrusionOk="0">
                  <a:moveTo>
                    <a:pt x="0" y="0"/>
                  </a:moveTo>
                  <a:lnTo>
                    <a:pt x="212388" y="0"/>
                  </a:lnTo>
                  <a:lnTo>
                    <a:pt x="212388" y="137164"/>
                  </a:lnTo>
                  <a:lnTo>
                    <a:pt x="0" y="137164"/>
                  </a:lnTo>
                  <a:close/>
                </a:path>
              </a:pathLst>
            </a:custGeom>
            <a:solidFill>
              <a:srgbClr val="33592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Google Shape;267;p12"/>
            <p:cNvSpPr txBox="1"/>
            <p:nvPr/>
          </p:nvSpPr>
          <p:spPr>
            <a:xfrm>
              <a:off x="0" y="-28575"/>
              <a:ext cx="212388" cy="1657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p12"/>
          <p:cNvSpPr txBox="1"/>
          <p:nvPr/>
        </p:nvSpPr>
        <p:spPr>
          <a:xfrm>
            <a:off x="11738238" y="3248925"/>
            <a:ext cx="5254862" cy="242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له</a:t>
            </a:r>
            <a:r>
              <a:rPr lang="en-US" sz="5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خپل</a:t>
            </a:r>
            <a:r>
              <a:rPr lang="en-US" sz="5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ډاکتر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سره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خبرې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وکړئ</a:t>
            </a:r>
            <a:endParaRPr dirty="0"/>
          </a:p>
        </p:txBody>
      </p:sp>
      <p:pic>
        <p:nvPicPr>
          <p:cNvPr id="269" name="Google Shape;269;p12"/>
          <p:cNvPicPr preferRelativeResize="0"/>
          <p:nvPr/>
        </p:nvPicPr>
        <p:blipFill rotWithShape="1">
          <a:blip r:embed="rId3">
            <a:alphaModFix/>
          </a:blip>
          <a:srcRect l="27909" r="18237"/>
          <a:stretch/>
        </p:blipFill>
        <p:spPr>
          <a:xfrm>
            <a:off x="0" y="0"/>
            <a:ext cx="9144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3"/>
          <p:cNvPicPr preferRelativeResize="0"/>
          <p:nvPr/>
        </p:nvPicPr>
        <p:blipFill rotWithShape="1">
          <a:blip r:embed="rId3">
            <a:alphaModFix/>
          </a:blip>
          <a:srcRect l="27909" r="18237"/>
          <a:stretch/>
        </p:blipFill>
        <p:spPr>
          <a:xfrm>
            <a:off x="0" y="0"/>
            <a:ext cx="9144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" name="Google Shape;279;p13"/>
          <p:cNvGrpSpPr/>
          <p:nvPr/>
        </p:nvGrpSpPr>
        <p:grpSpPr>
          <a:xfrm>
            <a:off x="2225768" y="4072018"/>
            <a:ext cx="8883103" cy="4959790"/>
            <a:chOff x="0" y="-38100"/>
            <a:chExt cx="2621261" cy="1463554"/>
          </a:xfrm>
        </p:grpSpPr>
        <p:sp>
          <p:nvSpPr>
            <p:cNvPr id="280" name="Google Shape;280;p13"/>
            <p:cNvSpPr/>
            <p:nvPr/>
          </p:nvSpPr>
          <p:spPr>
            <a:xfrm>
              <a:off x="0" y="0"/>
              <a:ext cx="2621261" cy="1425454"/>
            </a:xfrm>
            <a:custGeom>
              <a:avLst/>
              <a:gdLst/>
              <a:ahLst/>
              <a:cxnLst/>
              <a:rect l="l" t="t" r="r" b="b"/>
              <a:pathLst>
                <a:path w="2621261" h="1425454" extrusionOk="0">
                  <a:moveTo>
                    <a:pt x="81924" y="0"/>
                  </a:moveTo>
                  <a:lnTo>
                    <a:pt x="2539337" y="0"/>
                  </a:lnTo>
                  <a:cubicBezTo>
                    <a:pt x="2561064" y="0"/>
                    <a:pt x="2581902" y="8631"/>
                    <a:pt x="2597266" y="23995"/>
                  </a:cubicBezTo>
                  <a:cubicBezTo>
                    <a:pt x="2612630" y="39359"/>
                    <a:pt x="2621261" y="60196"/>
                    <a:pt x="2621261" y="81924"/>
                  </a:cubicBezTo>
                  <a:lnTo>
                    <a:pt x="2621261" y="1343530"/>
                  </a:lnTo>
                  <a:cubicBezTo>
                    <a:pt x="2621261" y="1365258"/>
                    <a:pt x="2612630" y="1386095"/>
                    <a:pt x="2597266" y="1401459"/>
                  </a:cubicBezTo>
                  <a:cubicBezTo>
                    <a:pt x="2581902" y="1416823"/>
                    <a:pt x="2561064" y="1425454"/>
                    <a:pt x="2539337" y="1425454"/>
                  </a:cubicBezTo>
                  <a:lnTo>
                    <a:pt x="81924" y="1425454"/>
                  </a:lnTo>
                  <a:cubicBezTo>
                    <a:pt x="60196" y="1425454"/>
                    <a:pt x="39359" y="1416823"/>
                    <a:pt x="23995" y="1401459"/>
                  </a:cubicBezTo>
                  <a:cubicBezTo>
                    <a:pt x="8631" y="1386095"/>
                    <a:pt x="0" y="1365258"/>
                    <a:pt x="0" y="1343530"/>
                  </a:cubicBezTo>
                  <a:lnTo>
                    <a:pt x="0" y="81924"/>
                  </a:lnTo>
                  <a:cubicBezTo>
                    <a:pt x="0" y="60196"/>
                    <a:pt x="8631" y="39359"/>
                    <a:pt x="23995" y="23995"/>
                  </a:cubicBezTo>
                  <a:cubicBezTo>
                    <a:pt x="39359" y="8631"/>
                    <a:pt x="60196" y="0"/>
                    <a:pt x="819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 txBox="1"/>
            <p:nvPr/>
          </p:nvSpPr>
          <p:spPr>
            <a:xfrm>
              <a:off x="0" y="-38100"/>
              <a:ext cx="2621261" cy="1463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2" name="Google Shape;282;p13"/>
          <p:cNvSpPr txBox="1"/>
          <p:nvPr/>
        </p:nvSpPr>
        <p:spPr>
          <a:xfrm>
            <a:off x="3420484" y="4861204"/>
            <a:ext cx="6494569" cy="72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93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42" b="1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ښايي</a:t>
            </a:r>
            <a:r>
              <a:rPr lang="en-US" sz="2442" b="1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42" b="1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ستاسې</a:t>
            </a:r>
            <a:r>
              <a:rPr lang="en-US" sz="2442" b="1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42" b="1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ډاکتر</a:t>
            </a:r>
            <a:r>
              <a:rPr lang="en-US" sz="2442" b="1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42" b="1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لاندې</a:t>
            </a:r>
            <a:r>
              <a:rPr lang="en-US" sz="2442" b="1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42" b="1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پوښتنې</a:t>
            </a:r>
            <a:r>
              <a:rPr lang="en-US" sz="2442" b="1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42" b="1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در</a:t>
            </a:r>
            <a:r>
              <a:rPr lang="en-US" sz="2442" b="1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42" b="1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څخه</a:t>
            </a:r>
            <a:r>
              <a:rPr lang="en-US" sz="2442" b="1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42" b="1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وکړي</a:t>
            </a:r>
            <a:r>
              <a:rPr lang="en-US" sz="2442" b="1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</a:t>
            </a:r>
            <a:endParaRPr dirty="0"/>
          </a:p>
        </p:txBody>
      </p:sp>
      <p:sp>
        <p:nvSpPr>
          <p:cNvPr id="283" name="Google Shape;283;p13"/>
          <p:cNvSpPr txBox="1"/>
          <p:nvPr/>
        </p:nvSpPr>
        <p:spPr>
          <a:xfrm>
            <a:off x="3180102" y="5593869"/>
            <a:ext cx="6734951" cy="325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وروستۍ</a:t>
            </a:r>
            <a:r>
              <a:rPr lang="en-US" sz="27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میاشتنۍ</a:t>
            </a:r>
            <a:r>
              <a:rPr lang="en-US" sz="27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ناروغۍ</a:t>
            </a:r>
            <a:r>
              <a:rPr lang="en-US" sz="27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مو</a:t>
            </a:r>
            <a:r>
              <a:rPr lang="en-US" sz="27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څه</a:t>
            </a:r>
            <a:r>
              <a:rPr lang="en-US" sz="27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مهال</a:t>
            </a:r>
            <a:r>
              <a:rPr lang="en-US" sz="27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وه</a:t>
            </a:r>
            <a:r>
              <a:rPr lang="en-US" sz="27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؟</a:t>
            </a:r>
            <a:endParaRPr dirty="0"/>
          </a:p>
          <a:p>
            <a:pPr marL="0" marR="0" lvl="0" indent="0" algn="r" rtl="0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آیا</a:t>
            </a:r>
            <a:r>
              <a:rPr lang="en-US" sz="27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جنسي</a:t>
            </a:r>
            <a:r>
              <a:rPr lang="en-US" sz="27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فعالیت</a:t>
            </a:r>
            <a:r>
              <a:rPr lang="en-US" sz="27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لرئ</a:t>
            </a:r>
            <a:r>
              <a:rPr lang="en-US" sz="27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؟</a:t>
            </a:r>
            <a:endParaRPr dirty="0"/>
          </a:p>
          <a:p>
            <a:pPr marL="0" marR="0" lvl="0" indent="0" algn="r" rtl="0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آیا</a:t>
            </a:r>
            <a:r>
              <a:rPr lang="en-US" sz="27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د</a:t>
            </a:r>
            <a:r>
              <a:rPr lang="en-US" sz="27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امېندواری</a:t>
            </a:r>
            <a:r>
              <a:rPr lang="en-US" sz="27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د</a:t>
            </a:r>
            <a:r>
              <a:rPr lang="en-US" sz="27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مخنيوي</a:t>
            </a:r>
            <a:r>
              <a:rPr lang="en-US" sz="27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7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لپاره</a:t>
            </a:r>
            <a:r>
              <a:rPr lang="en-US" sz="27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کوم</a:t>
            </a:r>
            <a:r>
              <a:rPr lang="en-US" sz="27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میتود</a:t>
            </a:r>
            <a:r>
              <a:rPr lang="en-US" sz="27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کاروئ</a:t>
            </a:r>
            <a:r>
              <a:rPr lang="en-US" sz="27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؟</a:t>
            </a:r>
            <a:endParaRPr dirty="0"/>
          </a:p>
          <a:p>
            <a:pPr marL="0" marR="0" lvl="0" indent="0" algn="r" rtl="0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آیا</a:t>
            </a:r>
            <a:r>
              <a:rPr lang="en-US" sz="27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فکر</a:t>
            </a:r>
            <a:r>
              <a:rPr lang="en-US" sz="27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کړئ</a:t>
            </a:r>
            <a:r>
              <a:rPr lang="en-US" sz="27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چې</a:t>
            </a:r>
            <a:r>
              <a:rPr lang="en-US" sz="27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امېندواره</a:t>
            </a:r>
            <a:r>
              <a:rPr lang="en-US" sz="27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به</a:t>
            </a:r>
            <a:r>
              <a:rPr lang="en-US" sz="27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یاست</a:t>
            </a:r>
            <a:r>
              <a:rPr lang="en-US" sz="27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؟</a:t>
            </a:r>
            <a:endParaRPr dirty="0"/>
          </a:p>
        </p:txBody>
      </p:sp>
      <p:sp>
        <p:nvSpPr>
          <p:cNvPr id="284" name="Google Shape;284;p13"/>
          <p:cNvSpPr txBox="1"/>
          <p:nvPr/>
        </p:nvSpPr>
        <p:spPr>
          <a:xfrm>
            <a:off x="9915052" y="5593869"/>
            <a:ext cx="433881" cy="2606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.1</a:t>
            </a:r>
            <a:endParaRPr/>
          </a:p>
          <a:p>
            <a:pPr marL="0" marR="0" lvl="0" indent="0" algn="l" rtl="0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.2</a:t>
            </a:r>
            <a:endParaRPr/>
          </a:p>
          <a:p>
            <a:pPr marL="0" marR="0" lvl="0" indent="0" algn="l" rtl="0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.3</a:t>
            </a:r>
            <a:endParaRPr/>
          </a:p>
          <a:p>
            <a:pPr marL="0" marR="0" lvl="0" indent="0" algn="l" rtl="0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.4</a:t>
            </a:r>
            <a:endParaRPr/>
          </a:p>
        </p:txBody>
      </p:sp>
      <p:sp>
        <p:nvSpPr>
          <p:cNvPr id="285" name="Google Shape;285;p13"/>
          <p:cNvSpPr txBox="1"/>
          <p:nvPr/>
        </p:nvSpPr>
        <p:spPr>
          <a:xfrm>
            <a:off x="13067931" y="2536101"/>
            <a:ext cx="3925169" cy="71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6 </a:t>
            </a:r>
            <a:r>
              <a:rPr lang="en-US" sz="2400" b="1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ګام</a:t>
            </a:r>
            <a:endParaRPr dirty="0"/>
          </a:p>
        </p:txBody>
      </p:sp>
      <p:grpSp>
        <p:nvGrpSpPr>
          <p:cNvPr id="286" name="Google Shape;286;p13"/>
          <p:cNvGrpSpPr/>
          <p:nvPr/>
        </p:nvGrpSpPr>
        <p:grpSpPr>
          <a:xfrm>
            <a:off x="13993585" y="3104377"/>
            <a:ext cx="1245391" cy="1296602"/>
            <a:chOff x="0" y="-28575"/>
            <a:chExt cx="212388" cy="165739"/>
          </a:xfrm>
        </p:grpSpPr>
        <p:sp>
          <p:nvSpPr>
            <p:cNvPr id="287" name="Google Shape;287;p13"/>
            <p:cNvSpPr/>
            <p:nvPr/>
          </p:nvSpPr>
          <p:spPr>
            <a:xfrm>
              <a:off x="0" y="0"/>
              <a:ext cx="212388" cy="137164"/>
            </a:xfrm>
            <a:custGeom>
              <a:avLst/>
              <a:gdLst/>
              <a:ahLst/>
              <a:cxnLst/>
              <a:rect l="l" t="t" r="r" b="b"/>
              <a:pathLst>
                <a:path w="212388" h="137164" extrusionOk="0">
                  <a:moveTo>
                    <a:pt x="0" y="0"/>
                  </a:moveTo>
                  <a:lnTo>
                    <a:pt x="212388" y="0"/>
                  </a:lnTo>
                  <a:lnTo>
                    <a:pt x="212388" y="137164"/>
                  </a:lnTo>
                  <a:lnTo>
                    <a:pt x="0" y="137164"/>
                  </a:lnTo>
                  <a:close/>
                </a:path>
              </a:pathLst>
            </a:custGeom>
            <a:solidFill>
              <a:srgbClr val="33592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Google Shape;288;p13"/>
            <p:cNvSpPr txBox="1"/>
            <p:nvPr/>
          </p:nvSpPr>
          <p:spPr>
            <a:xfrm>
              <a:off x="0" y="-28575"/>
              <a:ext cx="212388" cy="1657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13"/>
          <p:cNvSpPr txBox="1"/>
          <p:nvPr/>
        </p:nvSpPr>
        <p:spPr>
          <a:xfrm>
            <a:off x="11738238" y="3190647"/>
            <a:ext cx="5254862" cy="242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له</a:t>
            </a:r>
            <a:r>
              <a:rPr lang="en-US" sz="5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خپل</a:t>
            </a:r>
            <a:r>
              <a:rPr lang="en-US" sz="5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ډاکتر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سره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خبرې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وکړئ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4"/>
          <p:cNvSpPr txBox="1"/>
          <p:nvPr/>
        </p:nvSpPr>
        <p:spPr>
          <a:xfrm>
            <a:off x="13067931" y="2536101"/>
            <a:ext cx="3925169" cy="71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7 </a:t>
            </a:r>
            <a:r>
              <a:rPr lang="en-US" sz="2400" b="1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ګام</a:t>
            </a:r>
            <a:endParaRPr dirty="0"/>
          </a:p>
        </p:txBody>
      </p:sp>
      <p:grpSp>
        <p:nvGrpSpPr>
          <p:cNvPr id="299" name="Google Shape;299;p14"/>
          <p:cNvGrpSpPr/>
          <p:nvPr/>
        </p:nvGrpSpPr>
        <p:grpSpPr>
          <a:xfrm>
            <a:off x="14483443" y="3161527"/>
            <a:ext cx="2052491" cy="1296602"/>
            <a:chOff x="0" y="-28575"/>
            <a:chExt cx="388271" cy="165739"/>
          </a:xfrm>
        </p:grpSpPr>
        <p:sp>
          <p:nvSpPr>
            <p:cNvPr id="300" name="Google Shape;300;p14"/>
            <p:cNvSpPr/>
            <p:nvPr/>
          </p:nvSpPr>
          <p:spPr>
            <a:xfrm>
              <a:off x="0" y="0"/>
              <a:ext cx="388271" cy="137164"/>
            </a:xfrm>
            <a:custGeom>
              <a:avLst/>
              <a:gdLst/>
              <a:ahLst/>
              <a:cxnLst/>
              <a:rect l="l" t="t" r="r" b="b"/>
              <a:pathLst>
                <a:path w="388271" h="137164" extrusionOk="0">
                  <a:moveTo>
                    <a:pt x="0" y="0"/>
                  </a:moveTo>
                  <a:lnTo>
                    <a:pt x="388271" y="0"/>
                  </a:lnTo>
                  <a:lnTo>
                    <a:pt x="388271" y="137164"/>
                  </a:lnTo>
                  <a:lnTo>
                    <a:pt x="0" y="137164"/>
                  </a:lnTo>
                  <a:close/>
                </a:path>
              </a:pathLst>
            </a:custGeom>
            <a:solidFill>
              <a:srgbClr val="33592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Google Shape;301;p14"/>
            <p:cNvSpPr txBox="1"/>
            <p:nvPr/>
          </p:nvSpPr>
          <p:spPr>
            <a:xfrm>
              <a:off x="0" y="-28575"/>
              <a:ext cx="388271" cy="1657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14"/>
          <p:cNvSpPr txBox="1"/>
          <p:nvPr/>
        </p:nvSpPr>
        <p:spPr>
          <a:xfrm>
            <a:off x="11677066" y="3247797"/>
            <a:ext cx="5316034" cy="242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د</a:t>
            </a:r>
            <a:r>
              <a:rPr lang="en-US" sz="5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تي</a:t>
            </a:r>
            <a:r>
              <a:rPr lang="en-US" sz="5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معاینه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تر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سره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کوئ</a:t>
            </a:r>
            <a:endParaRPr dirty="0"/>
          </a:p>
        </p:txBody>
      </p:sp>
      <p:pic>
        <p:nvPicPr>
          <p:cNvPr id="303" name="Google Shape;303;p14"/>
          <p:cNvPicPr preferRelativeResize="0"/>
          <p:nvPr/>
        </p:nvPicPr>
        <p:blipFill rotWithShape="1">
          <a:blip r:embed="rId3">
            <a:alphaModFix/>
          </a:blip>
          <a:srcRect l="28465" t="19745" r="23975"/>
          <a:stretch/>
        </p:blipFill>
        <p:spPr>
          <a:xfrm>
            <a:off x="0" y="0"/>
            <a:ext cx="9144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13;p15">
            <a:extLst>
              <a:ext uri="{FF2B5EF4-FFF2-40B4-BE49-F238E27FC236}">
                <a16:creationId xmlns:a16="http://schemas.microsoft.com/office/drawing/2014/main" id="{4F60F155-DA64-95A1-0463-70BC6522F5FA}"/>
              </a:ext>
            </a:extLst>
          </p:cNvPr>
          <p:cNvGrpSpPr/>
          <p:nvPr/>
        </p:nvGrpSpPr>
        <p:grpSpPr>
          <a:xfrm>
            <a:off x="11421038" y="3132437"/>
            <a:ext cx="1195319" cy="1283497"/>
            <a:chOff x="0" y="-28575"/>
            <a:chExt cx="472937" cy="164063"/>
          </a:xfrm>
        </p:grpSpPr>
        <p:sp>
          <p:nvSpPr>
            <p:cNvPr id="3" name="Google Shape;314;p15">
              <a:extLst>
                <a:ext uri="{FF2B5EF4-FFF2-40B4-BE49-F238E27FC236}">
                  <a16:creationId xmlns:a16="http://schemas.microsoft.com/office/drawing/2014/main" id="{2EB03499-FD4C-43A0-35E6-BAB74FD5CF5B}"/>
                </a:ext>
              </a:extLst>
            </p:cNvPr>
            <p:cNvSpPr/>
            <p:nvPr/>
          </p:nvSpPr>
          <p:spPr>
            <a:xfrm>
              <a:off x="0" y="0"/>
              <a:ext cx="472937" cy="135488"/>
            </a:xfrm>
            <a:custGeom>
              <a:avLst/>
              <a:gdLst/>
              <a:ahLst/>
              <a:cxnLst/>
              <a:rect l="l" t="t" r="r" b="b"/>
              <a:pathLst>
                <a:path w="472937" h="135488" extrusionOk="0">
                  <a:moveTo>
                    <a:pt x="0" y="0"/>
                  </a:moveTo>
                  <a:lnTo>
                    <a:pt x="472937" y="0"/>
                  </a:lnTo>
                  <a:lnTo>
                    <a:pt x="472937" y="135488"/>
                  </a:lnTo>
                  <a:lnTo>
                    <a:pt x="0" y="135488"/>
                  </a:lnTo>
                  <a:close/>
                </a:path>
              </a:pathLst>
            </a:custGeom>
            <a:solidFill>
              <a:srgbClr val="33592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Google Shape;315;p15">
              <a:extLst>
                <a:ext uri="{FF2B5EF4-FFF2-40B4-BE49-F238E27FC236}">
                  <a16:creationId xmlns:a16="http://schemas.microsoft.com/office/drawing/2014/main" id="{8C098D7C-1897-611C-03E0-B19EB271D0D4}"/>
                </a:ext>
              </a:extLst>
            </p:cNvPr>
            <p:cNvSpPr txBox="1"/>
            <p:nvPr/>
          </p:nvSpPr>
          <p:spPr>
            <a:xfrm>
              <a:off x="0" y="-28575"/>
              <a:ext cx="472937" cy="164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2" name="Google Shape;312;p15"/>
          <p:cNvSpPr txBox="1"/>
          <p:nvPr/>
        </p:nvSpPr>
        <p:spPr>
          <a:xfrm>
            <a:off x="13067931" y="2536101"/>
            <a:ext cx="3925169" cy="71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8 </a:t>
            </a:r>
            <a:r>
              <a:rPr lang="en-US" sz="2400" b="1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ګام</a:t>
            </a:r>
            <a:endParaRPr dirty="0"/>
          </a:p>
        </p:txBody>
      </p:sp>
      <p:grpSp>
        <p:nvGrpSpPr>
          <p:cNvPr id="313" name="Google Shape;313;p15"/>
          <p:cNvGrpSpPr/>
          <p:nvPr/>
        </p:nvGrpSpPr>
        <p:grpSpPr>
          <a:xfrm>
            <a:off x="13667014" y="3196118"/>
            <a:ext cx="3020786" cy="1283497"/>
            <a:chOff x="0" y="-28575"/>
            <a:chExt cx="472937" cy="164063"/>
          </a:xfrm>
        </p:grpSpPr>
        <p:sp>
          <p:nvSpPr>
            <p:cNvPr id="314" name="Google Shape;314;p15"/>
            <p:cNvSpPr/>
            <p:nvPr/>
          </p:nvSpPr>
          <p:spPr>
            <a:xfrm>
              <a:off x="0" y="0"/>
              <a:ext cx="472937" cy="135488"/>
            </a:xfrm>
            <a:custGeom>
              <a:avLst/>
              <a:gdLst/>
              <a:ahLst/>
              <a:cxnLst/>
              <a:rect l="l" t="t" r="r" b="b"/>
              <a:pathLst>
                <a:path w="472937" h="135488" extrusionOk="0">
                  <a:moveTo>
                    <a:pt x="0" y="0"/>
                  </a:moveTo>
                  <a:lnTo>
                    <a:pt x="472937" y="0"/>
                  </a:lnTo>
                  <a:lnTo>
                    <a:pt x="472937" y="135488"/>
                  </a:lnTo>
                  <a:lnTo>
                    <a:pt x="0" y="135488"/>
                  </a:lnTo>
                  <a:close/>
                </a:path>
              </a:pathLst>
            </a:custGeom>
            <a:solidFill>
              <a:srgbClr val="33592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Google Shape;315;p15"/>
            <p:cNvSpPr txBox="1"/>
            <p:nvPr/>
          </p:nvSpPr>
          <p:spPr>
            <a:xfrm>
              <a:off x="0" y="-28575"/>
              <a:ext cx="472937" cy="164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" name="Google Shape;316;p15"/>
          <p:cNvGrpSpPr/>
          <p:nvPr/>
        </p:nvGrpSpPr>
        <p:grpSpPr>
          <a:xfrm>
            <a:off x="15446829" y="4299637"/>
            <a:ext cx="1604540" cy="1145883"/>
            <a:chOff x="0" y="-28575"/>
            <a:chExt cx="449562" cy="146473"/>
          </a:xfrm>
        </p:grpSpPr>
        <p:sp>
          <p:nvSpPr>
            <p:cNvPr id="317" name="Google Shape;317;p15"/>
            <p:cNvSpPr/>
            <p:nvPr/>
          </p:nvSpPr>
          <p:spPr>
            <a:xfrm>
              <a:off x="0" y="0"/>
              <a:ext cx="449562" cy="117898"/>
            </a:xfrm>
            <a:custGeom>
              <a:avLst/>
              <a:gdLst/>
              <a:ahLst/>
              <a:cxnLst/>
              <a:rect l="l" t="t" r="r" b="b"/>
              <a:pathLst>
                <a:path w="449562" h="117898" extrusionOk="0">
                  <a:moveTo>
                    <a:pt x="0" y="0"/>
                  </a:moveTo>
                  <a:lnTo>
                    <a:pt x="449562" y="0"/>
                  </a:lnTo>
                  <a:lnTo>
                    <a:pt x="449562" y="117898"/>
                  </a:lnTo>
                  <a:lnTo>
                    <a:pt x="0" y="117898"/>
                  </a:lnTo>
                  <a:close/>
                </a:path>
              </a:pathLst>
            </a:custGeom>
            <a:solidFill>
              <a:srgbClr val="33592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Google Shape;318;p15"/>
            <p:cNvSpPr txBox="1"/>
            <p:nvPr/>
          </p:nvSpPr>
          <p:spPr>
            <a:xfrm>
              <a:off x="0" y="-28575"/>
              <a:ext cx="449562" cy="1464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9" name="Google Shape;319;p15"/>
          <p:cNvSpPr txBox="1"/>
          <p:nvPr/>
        </p:nvSpPr>
        <p:spPr>
          <a:xfrm>
            <a:off x="11389975" y="3200017"/>
            <a:ext cx="5603124" cy="242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د</a:t>
            </a:r>
            <a:r>
              <a:rPr lang="en-US" sz="5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لګن</a:t>
            </a:r>
            <a:r>
              <a:rPr lang="en-US" sz="5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خاصرې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او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د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پاپ</a:t>
            </a:r>
            <a:r>
              <a:rPr lang="en-US" sz="5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ټیسټ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تر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سره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کوئ</a:t>
            </a:r>
            <a:endParaRPr dirty="0"/>
          </a:p>
        </p:txBody>
      </p:sp>
      <p:pic>
        <p:nvPicPr>
          <p:cNvPr id="320" name="Google Shape;320;p15"/>
          <p:cNvPicPr preferRelativeResize="0"/>
          <p:nvPr/>
        </p:nvPicPr>
        <p:blipFill rotWithShape="1">
          <a:blip r:embed="rId3">
            <a:alphaModFix/>
          </a:blip>
          <a:srcRect r="40740"/>
          <a:stretch/>
        </p:blipFill>
        <p:spPr>
          <a:xfrm>
            <a:off x="0" y="0"/>
            <a:ext cx="9144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37;p16">
            <a:extLst>
              <a:ext uri="{FF2B5EF4-FFF2-40B4-BE49-F238E27FC236}">
                <a16:creationId xmlns:a16="http://schemas.microsoft.com/office/drawing/2014/main" id="{25417079-C29F-C806-9895-8C5EBA6E8819}"/>
              </a:ext>
            </a:extLst>
          </p:cNvPr>
          <p:cNvGrpSpPr/>
          <p:nvPr/>
        </p:nvGrpSpPr>
        <p:grpSpPr>
          <a:xfrm>
            <a:off x="11453698" y="3196117"/>
            <a:ext cx="1229921" cy="1283497"/>
            <a:chOff x="0" y="-28575"/>
            <a:chExt cx="472937" cy="164063"/>
          </a:xfrm>
        </p:grpSpPr>
        <p:sp>
          <p:nvSpPr>
            <p:cNvPr id="3" name="Google Shape;338;p16">
              <a:extLst>
                <a:ext uri="{FF2B5EF4-FFF2-40B4-BE49-F238E27FC236}">
                  <a16:creationId xmlns:a16="http://schemas.microsoft.com/office/drawing/2014/main" id="{309987F2-2994-1E23-B3B6-AAC011696013}"/>
                </a:ext>
              </a:extLst>
            </p:cNvPr>
            <p:cNvSpPr/>
            <p:nvPr/>
          </p:nvSpPr>
          <p:spPr>
            <a:xfrm>
              <a:off x="0" y="0"/>
              <a:ext cx="472937" cy="135488"/>
            </a:xfrm>
            <a:custGeom>
              <a:avLst/>
              <a:gdLst/>
              <a:ahLst/>
              <a:cxnLst/>
              <a:rect l="l" t="t" r="r" b="b"/>
              <a:pathLst>
                <a:path w="472937" h="135488" extrusionOk="0">
                  <a:moveTo>
                    <a:pt x="0" y="0"/>
                  </a:moveTo>
                  <a:lnTo>
                    <a:pt x="472937" y="0"/>
                  </a:lnTo>
                  <a:lnTo>
                    <a:pt x="472937" y="135488"/>
                  </a:lnTo>
                  <a:lnTo>
                    <a:pt x="0" y="135488"/>
                  </a:lnTo>
                  <a:close/>
                </a:path>
              </a:pathLst>
            </a:custGeom>
            <a:solidFill>
              <a:srgbClr val="33592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Google Shape;339;p16">
              <a:extLst>
                <a:ext uri="{FF2B5EF4-FFF2-40B4-BE49-F238E27FC236}">
                  <a16:creationId xmlns:a16="http://schemas.microsoft.com/office/drawing/2014/main" id="{C26BC516-CD80-CB8A-6E48-E791914C8654}"/>
                </a:ext>
              </a:extLst>
            </p:cNvPr>
            <p:cNvSpPr txBox="1"/>
            <p:nvPr/>
          </p:nvSpPr>
          <p:spPr>
            <a:xfrm>
              <a:off x="0" y="-28575"/>
              <a:ext cx="472937" cy="164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9" name="Google Shape;329;p16"/>
          <p:cNvPicPr preferRelativeResize="0"/>
          <p:nvPr/>
        </p:nvPicPr>
        <p:blipFill rotWithShape="1">
          <a:blip r:embed="rId3">
            <a:alphaModFix/>
          </a:blip>
          <a:srcRect r="40740"/>
          <a:stretch/>
        </p:blipFill>
        <p:spPr>
          <a:xfrm>
            <a:off x="0" y="0"/>
            <a:ext cx="9144000" cy="1028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0" name="Google Shape;330;p16"/>
          <p:cNvCxnSpPr/>
          <p:nvPr/>
        </p:nvCxnSpPr>
        <p:spPr>
          <a:xfrm rot="10800000">
            <a:off x="2061991" y="4689168"/>
            <a:ext cx="22472" cy="1774943"/>
          </a:xfrm>
          <a:prstGeom prst="straightConnector1">
            <a:avLst/>
          </a:prstGeom>
          <a:noFill/>
          <a:ln w="76200" cap="flat" cmpd="sng">
            <a:solidFill>
              <a:srgbClr val="FFC72C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331" name="Google Shape;331;p16"/>
          <p:cNvGrpSpPr/>
          <p:nvPr/>
        </p:nvGrpSpPr>
        <p:grpSpPr>
          <a:xfrm>
            <a:off x="1522911" y="5663796"/>
            <a:ext cx="5131700" cy="867381"/>
            <a:chOff x="0" y="-298064"/>
            <a:chExt cx="6842267" cy="1156508"/>
          </a:xfrm>
        </p:grpSpPr>
        <p:grpSp>
          <p:nvGrpSpPr>
            <p:cNvPr id="332" name="Google Shape;332;p16"/>
            <p:cNvGrpSpPr/>
            <p:nvPr/>
          </p:nvGrpSpPr>
          <p:grpSpPr>
            <a:xfrm>
              <a:off x="0" y="-298064"/>
              <a:ext cx="6842267" cy="1156508"/>
              <a:chOff x="0" y="-28575"/>
              <a:chExt cx="655961" cy="110873"/>
            </a:xfrm>
          </p:grpSpPr>
          <p:sp>
            <p:nvSpPr>
              <p:cNvPr id="333" name="Google Shape;333;p16"/>
              <p:cNvSpPr/>
              <p:nvPr/>
            </p:nvSpPr>
            <p:spPr>
              <a:xfrm>
                <a:off x="0" y="0"/>
                <a:ext cx="655961" cy="82298"/>
              </a:xfrm>
              <a:custGeom>
                <a:avLst/>
                <a:gdLst/>
                <a:ahLst/>
                <a:cxnLst/>
                <a:rect l="l" t="t" r="r" b="b"/>
                <a:pathLst>
                  <a:path w="655961" h="82298" extrusionOk="0">
                    <a:moveTo>
                      <a:pt x="0" y="0"/>
                    </a:moveTo>
                    <a:lnTo>
                      <a:pt x="655961" y="0"/>
                    </a:lnTo>
                    <a:lnTo>
                      <a:pt x="655961" y="82298"/>
                    </a:lnTo>
                    <a:lnTo>
                      <a:pt x="0" y="82298"/>
                    </a:lnTo>
                    <a:close/>
                  </a:path>
                </a:pathLst>
              </a:custGeom>
              <a:solidFill>
                <a:srgbClr val="FFC72C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Google Shape;334;p16"/>
              <p:cNvSpPr txBox="1"/>
              <p:nvPr/>
            </p:nvSpPr>
            <p:spPr>
              <a:xfrm>
                <a:off x="0" y="-28575"/>
                <a:ext cx="655961" cy="1108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7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5" name="Google Shape;335;p16"/>
            <p:cNvSpPr txBox="1"/>
            <p:nvPr/>
          </p:nvSpPr>
          <p:spPr>
            <a:xfrm>
              <a:off x="443573" y="-164941"/>
              <a:ext cx="6009766" cy="950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 dirty="0" err="1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د</a:t>
              </a:r>
              <a:r>
                <a:rPr lang="en-US" sz="2400" b="0" i="0" u="none" strike="noStrike" cap="none" dirty="0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b="0" i="0" u="none" strike="noStrike" cap="none" dirty="0" err="1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ښځو</a:t>
              </a:r>
              <a:r>
                <a:rPr lang="en-US" sz="2400" b="0" i="0" u="none" strike="noStrike" cap="none" dirty="0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b="0" i="0" u="none" strike="noStrike" cap="none" dirty="0" err="1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د</a:t>
              </a:r>
              <a:r>
                <a:rPr lang="en-US" sz="2400" b="0" i="0" u="none" strike="noStrike" cap="none" dirty="0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b="0" i="0" u="none" strike="noStrike" cap="none" dirty="0" err="1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پښو</a:t>
              </a:r>
              <a:r>
                <a:rPr lang="en-US" sz="2400" b="0" i="0" u="none" strike="noStrike" cap="none" dirty="0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b="0" i="0" u="none" strike="noStrike" cap="none" dirty="0" err="1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پورته</a:t>
              </a:r>
              <a:r>
                <a:rPr lang="en-US" sz="2400" b="0" i="0" u="none" strike="noStrike" cap="none" dirty="0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b="0" i="0" u="none" strike="noStrike" cap="none" dirty="0" err="1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نیوونکې</a:t>
              </a:r>
              <a:r>
                <a:rPr lang="en-US" sz="2400" b="0" i="0" u="none" strike="noStrike" cap="none" dirty="0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b="0" i="0" u="none" strike="noStrike" cap="none" dirty="0" err="1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وسیله</a:t>
              </a:r>
              <a:endParaRPr dirty="0"/>
            </a:p>
          </p:txBody>
        </p:sp>
      </p:grpSp>
      <p:sp>
        <p:nvSpPr>
          <p:cNvPr id="336" name="Google Shape;336;p16"/>
          <p:cNvSpPr txBox="1"/>
          <p:nvPr/>
        </p:nvSpPr>
        <p:spPr>
          <a:xfrm>
            <a:off x="13067931" y="2536101"/>
            <a:ext cx="3925169" cy="71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8 </a:t>
            </a:r>
            <a:r>
              <a:rPr lang="en-US" sz="2400" b="1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ګام</a:t>
            </a:r>
            <a:endParaRPr dirty="0"/>
          </a:p>
        </p:txBody>
      </p:sp>
      <p:grpSp>
        <p:nvGrpSpPr>
          <p:cNvPr id="337" name="Google Shape;337;p16"/>
          <p:cNvGrpSpPr/>
          <p:nvPr/>
        </p:nvGrpSpPr>
        <p:grpSpPr>
          <a:xfrm>
            <a:off x="13667013" y="3196118"/>
            <a:ext cx="2939147" cy="1283497"/>
            <a:chOff x="0" y="-28575"/>
            <a:chExt cx="472937" cy="164063"/>
          </a:xfrm>
        </p:grpSpPr>
        <p:sp>
          <p:nvSpPr>
            <p:cNvPr id="338" name="Google Shape;338;p16"/>
            <p:cNvSpPr/>
            <p:nvPr/>
          </p:nvSpPr>
          <p:spPr>
            <a:xfrm>
              <a:off x="0" y="0"/>
              <a:ext cx="472937" cy="135488"/>
            </a:xfrm>
            <a:custGeom>
              <a:avLst/>
              <a:gdLst/>
              <a:ahLst/>
              <a:cxnLst/>
              <a:rect l="l" t="t" r="r" b="b"/>
              <a:pathLst>
                <a:path w="472937" h="135488" extrusionOk="0">
                  <a:moveTo>
                    <a:pt x="0" y="0"/>
                  </a:moveTo>
                  <a:lnTo>
                    <a:pt x="472937" y="0"/>
                  </a:lnTo>
                  <a:lnTo>
                    <a:pt x="472937" y="135488"/>
                  </a:lnTo>
                  <a:lnTo>
                    <a:pt x="0" y="135488"/>
                  </a:lnTo>
                  <a:close/>
                </a:path>
              </a:pathLst>
            </a:custGeom>
            <a:solidFill>
              <a:srgbClr val="33592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Google Shape;339;p16"/>
            <p:cNvSpPr txBox="1"/>
            <p:nvPr/>
          </p:nvSpPr>
          <p:spPr>
            <a:xfrm>
              <a:off x="0" y="-28575"/>
              <a:ext cx="472937" cy="164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" name="Google Shape;340;p16"/>
          <p:cNvGrpSpPr/>
          <p:nvPr/>
        </p:nvGrpSpPr>
        <p:grpSpPr>
          <a:xfrm>
            <a:off x="15479486" y="4381279"/>
            <a:ext cx="1571882" cy="1145883"/>
            <a:chOff x="0" y="-28575"/>
            <a:chExt cx="449562" cy="146473"/>
          </a:xfrm>
        </p:grpSpPr>
        <p:sp>
          <p:nvSpPr>
            <p:cNvPr id="341" name="Google Shape;341;p16"/>
            <p:cNvSpPr/>
            <p:nvPr/>
          </p:nvSpPr>
          <p:spPr>
            <a:xfrm>
              <a:off x="0" y="0"/>
              <a:ext cx="449562" cy="117898"/>
            </a:xfrm>
            <a:custGeom>
              <a:avLst/>
              <a:gdLst/>
              <a:ahLst/>
              <a:cxnLst/>
              <a:rect l="l" t="t" r="r" b="b"/>
              <a:pathLst>
                <a:path w="449562" h="117898" extrusionOk="0">
                  <a:moveTo>
                    <a:pt x="0" y="0"/>
                  </a:moveTo>
                  <a:lnTo>
                    <a:pt x="449562" y="0"/>
                  </a:lnTo>
                  <a:lnTo>
                    <a:pt x="449562" y="117898"/>
                  </a:lnTo>
                  <a:lnTo>
                    <a:pt x="0" y="117898"/>
                  </a:lnTo>
                  <a:close/>
                </a:path>
              </a:pathLst>
            </a:custGeom>
            <a:solidFill>
              <a:srgbClr val="33592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Google Shape;342;p16"/>
            <p:cNvSpPr txBox="1"/>
            <p:nvPr/>
          </p:nvSpPr>
          <p:spPr>
            <a:xfrm>
              <a:off x="0" y="-28575"/>
              <a:ext cx="449562" cy="1464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3" name="Google Shape;343;p16"/>
          <p:cNvSpPr txBox="1"/>
          <p:nvPr/>
        </p:nvSpPr>
        <p:spPr>
          <a:xfrm>
            <a:off x="11389976" y="3284931"/>
            <a:ext cx="5603124" cy="242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د</a:t>
            </a:r>
            <a:r>
              <a:rPr lang="en-US" sz="5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لګن</a:t>
            </a:r>
            <a:r>
              <a:rPr lang="en-US" sz="5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خاصرې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او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د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پاپ</a:t>
            </a:r>
            <a:r>
              <a:rPr lang="en-US" sz="5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ټیسټ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تر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سره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کوئ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7;p17">
            <a:extLst>
              <a:ext uri="{FF2B5EF4-FFF2-40B4-BE49-F238E27FC236}">
                <a16:creationId xmlns:a16="http://schemas.microsoft.com/office/drawing/2014/main" id="{90E3CF43-3786-C8DD-98DA-FCD6660D933E}"/>
              </a:ext>
            </a:extLst>
          </p:cNvPr>
          <p:cNvGrpSpPr/>
          <p:nvPr/>
        </p:nvGrpSpPr>
        <p:grpSpPr>
          <a:xfrm>
            <a:off x="11315378" y="3104766"/>
            <a:ext cx="1320503" cy="1369430"/>
            <a:chOff x="0" y="-28575"/>
            <a:chExt cx="449562" cy="146473"/>
          </a:xfrm>
        </p:grpSpPr>
        <p:sp>
          <p:nvSpPr>
            <p:cNvPr id="3" name="Google Shape;358;p17">
              <a:extLst>
                <a:ext uri="{FF2B5EF4-FFF2-40B4-BE49-F238E27FC236}">
                  <a16:creationId xmlns:a16="http://schemas.microsoft.com/office/drawing/2014/main" id="{76AE9B0B-B713-CFA1-3EC9-C294009E8E8A}"/>
                </a:ext>
              </a:extLst>
            </p:cNvPr>
            <p:cNvSpPr/>
            <p:nvPr/>
          </p:nvSpPr>
          <p:spPr>
            <a:xfrm>
              <a:off x="0" y="0"/>
              <a:ext cx="449562" cy="117898"/>
            </a:xfrm>
            <a:custGeom>
              <a:avLst/>
              <a:gdLst/>
              <a:ahLst/>
              <a:cxnLst/>
              <a:rect l="l" t="t" r="r" b="b"/>
              <a:pathLst>
                <a:path w="449562" h="117898" extrusionOk="0">
                  <a:moveTo>
                    <a:pt x="0" y="0"/>
                  </a:moveTo>
                  <a:lnTo>
                    <a:pt x="449562" y="0"/>
                  </a:lnTo>
                  <a:lnTo>
                    <a:pt x="449562" y="117898"/>
                  </a:lnTo>
                  <a:lnTo>
                    <a:pt x="0" y="117898"/>
                  </a:lnTo>
                  <a:close/>
                </a:path>
              </a:pathLst>
            </a:custGeom>
            <a:solidFill>
              <a:srgbClr val="33592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Google Shape;359;p17">
              <a:extLst>
                <a:ext uri="{FF2B5EF4-FFF2-40B4-BE49-F238E27FC236}">
                  <a16:creationId xmlns:a16="http://schemas.microsoft.com/office/drawing/2014/main" id="{7DAC1D1E-0DBE-B067-E295-17FEB3A68993}"/>
                </a:ext>
              </a:extLst>
            </p:cNvPr>
            <p:cNvSpPr txBox="1"/>
            <p:nvPr/>
          </p:nvSpPr>
          <p:spPr>
            <a:xfrm>
              <a:off x="0" y="-28575"/>
              <a:ext cx="449562" cy="1464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2" name="Google Shape;352;p17"/>
          <p:cNvPicPr preferRelativeResize="0"/>
          <p:nvPr/>
        </p:nvPicPr>
        <p:blipFill rotWithShape="1">
          <a:blip r:embed="rId3">
            <a:alphaModFix/>
          </a:blip>
          <a:srcRect l="20370" r="20369"/>
          <a:stretch/>
        </p:blipFill>
        <p:spPr>
          <a:xfrm>
            <a:off x="0" y="0"/>
            <a:ext cx="9144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7"/>
          <p:cNvSpPr txBox="1"/>
          <p:nvPr/>
        </p:nvSpPr>
        <p:spPr>
          <a:xfrm>
            <a:off x="13067931" y="2536101"/>
            <a:ext cx="3925169" cy="71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8 </a:t>
            </a:r>
            <a:r>
              <a:rPr lang="en-US" sz="2400" b="1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ګام</a:t>
            </a:r>
            <a:endParaRPr dirty="0"/>
          </a:p>
        </p:txBody>
      </p:sp>
      <p:grpSp>
        <p:nvGrpSpPr>
          <p:cNvPr id="354" name="Google Shape;354;p17"/>
          <p:cNvGrpSpPr/>
          <p:nvPr/>
        </p:nvGrpSpPr>
        <p:grpSpPr>
          <a:xfrm>
            <a:off x="13667014" y="3196118"/>
            <a:ext cx="2854320" cy="1283497"/>
            <a:chOff x="0" y="-28575"/>
            <a:chExt cx="472937" cy="164063"/>
          </a:xfrm>
        </p:grpSpPr>
        <p:sp>
          <p:nvSpPr>
            <p:cNvPr id="355" name="Google Shape;355;p17"/>
            <p:cNvSpPr/>
            <p:nvPr/>
          </p:nvSpPr>
          <p:spPr>
            <a:xfrm>
              <a:off x="0" y="0"/>
              <a:ext cx="472937" cy="135488"/>
            </a:xfrm>
            <a:custGeom>
              <a:avLst/>
              <a:gdLst/>
              <a:ahLst/>
              <a:cxnLst/>
              <a:rect l="l" t="t" r="r" b="b"/>
              <a:pathLst>
                <a:path w="472937" h="135488" extrusionOk="0">
                  <a:moveTo>
                    <a:pt x="0" y="0"/>
                  </a:moveTo>
                  <a:lnTo>
                    <a:pt x="472937" y="0"/>
                  </a:lnTo>
                  <a:lnTo>
                    <a:pt x="472937" y="135488"/>
                  </a:lnTo>
                  <a:lnTo>
                    <a:pt x="0" y="135488"/>
                  </a:lnTo>
                  <a:close/>
                </a:path>
              </a:pathLst>
            </a:custGeom>
            <a:solidFill>
              <a:srgbClr val="33592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Google Shape;356;p17"/>
            <p:cNvSpPr txBox="1"/>
            <p:nvPr/>
          </p:nvSpPr>
          <p:spPr>
            <a:xfrm>
              <a:off x="0" y="-28575"/>
              <a:ext cx="472937" cy="164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" name="Google Shape;357;p17"/>
          <p:cNvGrpSpPr/>
          <p:nvPr/>
        </p:nvGrpSpPr>
        <p:grpSpPr>
          <a:xfrm>
            <a:off x="15495814" y="4332294"/>
            <a:ext cx="1539226" cy="1145883"/>
            <a:chOff x="0" y="-28575"/>
            <a:chExt cx="449562" cy="146473"/>
          </a:xfrm>
        </p:grpSpPr>
        <p:sp>
          <p:nvSpPr>
            <p:cNvPr id="358" name="Google Shape;358;p17"/>
            <p:cNvSpPr/>
            <p:nvPr/>
          </p:nvSpPr>
          <p:spPr>
            <a:xfrm>
              <a:off x="0" y="0"/>
              <a:ext cx="449562" cy="117898"/>
            </a:xfrm>
            <a:custGeom>
              <a:avLst/>
              <a:gdLst/>
              <a:ahLst/>
              <a:cxnLst/>
              <a:rect l="l" t="t" r="r" b="b"/>
              <a:pathLst>
                <a:path w="449562" h="117898" extrusionOk="0">
                  <a:moveTo>
                    <a:pt x="0" y="0"/>
                  </a:moveTo>
                  <a:lnTo>
                    <a:pt x="449562" y="0"/>
                  </a:lnTo>
                  <a:lnTo>
                    <a:pt x="449562" y="117898"/>
                  </a:lnTo>
                  <a:lnTo>
                    <a:pt x="0" y="117898"/>
                  </a:lnTo>
                  <a:close/>
                </a:path>
              </a:pathLst>
            </a:custGeom>
            <a:solidFill>
              <a:srgbClr val="33592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Google Shape;359;p17"/>
            <p:cNvSpPr txBox="1"/>
            <p:nvPr/>
          </p:nvSpPr>
          <p:spPr>
            <a:xfrm>
              <a:off x="0" y="-28575"/>
              <a:ext cx="449562" cy="1464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Google Shape;360;p17"/>
          <p:cNvSpPr txBox="1"/>
          <p:nvPr/>
        </p:nvSpPr>
        <p:spPr>
          <a:xfrm>
            <a:off x="11373647" y="3196118"/>
            <a:ext cx="5603124" cy="242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د</a:t>
            </a:r>
            <a:r>
              <a:rPr lang="en-US" sz="5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لګن</a:t>
            </a:r>
            <a:r>
              <a:rPr lang="en-US" sz="5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خاصرې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او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د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پاپ</a:t>
            </a:r>
            <a:r>
              <a:rPr lang="en-US" sz="5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ټیسټ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تر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سره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کوئ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18"/>
          <p:cNvPicPr preferRelativeResize="0"/>
          <p:nvPr/>
        </p:nvPicPr>
        <p:blipFill rotWithShape="1">
          <a:blip r:embed="rId3">
            <a:alphaModFix/>
          </a:blip>
          <a:srcRect t="1964" b="13713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0" name="Google Shape;370;p18"/>
          <p:cNvCxnSpPr/>
          <p:nvPr/>
        </p:nvCxnSpPr>
        <p:spPr>
          <a:xfrm>
            <a:off x="3342546" y="4095416"/>
            <a:ext cx="1211884" cy="2248976"/>
          </a:xfrm>
          <a:prstGeom prst="straightConnector1">
            <a:avLst/>
          </a:prstGeom>
          <a:noFill/>
          <a:ln w="76200" cap="flat" cmpd="sng">
            <a:solidFill>
              <a:srgbClr val="0C2675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371" name="Google Shape;371;p18"/>
          <p:cNvGrpSpPr/>
          <p:nvPr/>
        </p:nvGrpSpPr>
        <p:grpSpPr>
          <a:xfrm>
            <a:off x="2286075" y="3295583"/>
            <a:ext cx="2067997" cy="867381"/>
            <a:chOff x="0" y="-28575"/>
            <a:chExt cx="264342" cy="110873"/>
          </a:xfrm>
        </p:grpSpPr>
        <p:sp>
          <p:nvSpPr>
            <p:cNvPr id="372" name="Google Shape;372;p18"/>
            <p:cNvSpPr/>
            <p:nvPr/>
          </p:nvSpPr>
          <p:spPr>
            <a:xfrm>
              <a:off x="0" y="0"/>
              <a:ext cx="264342" cy="82298"/>
            </a:xfrm>
            <a:custGeom>
              <a:avLst/>
              <a:gdLst/>
              <a:ahLst/>
              <a:cxnLst/>
              <a:rect l="l" t="t" r="r" b="b"/>
              <a:pathLst>
                <a:path w="264342" h="82298" extrusionOk="0">
                  <a:moveTo>
                    <a:pt x="0" y="0"/>
                  </a:moveTo>
                  <a:lnTo>
                    <a:pt x="264342" y="0"/>
                  </a:lnTo>
                  <a:lnTo>
                    <a:pt x="264342" y="82298"/>
                  </a:lnTo>
                  <a:lnTo>
                    <a:pt x="0" y="822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Google Shape;373;p18"/>
            <p:cNvSpPr txBox="1"/>
            <p:nvPr/>
          </p:nvSpPr>
          <p:spPr>
            <a:xfrm>
              <a:off x="0" y="-28575"/>
              <a:ext cx="264342" cy="110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4" name="Google Shape;374;p18"/>
          <p:cNvSpPr txBox="1"/>
          <p:nvPr/>
        </p:nvSpPr>
        <p:spPr>
          <a:xfrm>
            <a:off x="2411882" y="3452238"/>
            <a:ext cx="1816383" cy="71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سپوکولوم</a:t>
            </a:r>
            <a:r>
              <a:rPr lang="en-US" sz="24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19"/>
          <p:cNvPicPr preferRelativeResize="0"/>
          <p:nvPr/>
        </p:nvPicPr>
        <p:blipFill rotWithShape="1">
          <a:blip r:embed="rId3">
            <a:alphaModFix/>
          </a:blip>
          <a:srcRect t="1964" b="13713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4" name="Google Shape;384;p19"/>
          <p:cNvCxnSpPr/>
          <p:nvPr/>
        </p:nvCxnSpPr>
        <p:spPr>
          <a:xfrm>
            <a:off x="3342546" y="4095416"/>
            <a:ext cx="1211884" cy="2248976"/>
          </a:xfrm>
          <a:prstGeom prst="straightConnector1">
            <a:avLst/>
          </a:prstGeom>
          <a:noFill/>
          <a:ln w="76200" cap="flat" cmpd="sng">
            <a:solidFill>
              <a:srgbClr val="0C2675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385" name="Google Shape;385;p19"/>
          <p:cNvGrpSpPr/>
          <p:nvPr/>
        </p:nvGrpSpPr>
        <p:grpSpPr>
          <a:xfrm>
            <a:off x="2286075" y="3295583"/>
            <a:ext cx="2067997" cy="867381"/>
            <a:chOff x="0" y="-28575"/>
            <a:chExt cx="264342" cy="110873"/>
          </a:xfrm>
        </p:grpSpPr>
        <p:sp>
          <p:nvSpPr>
            <p:cNvPr id="386" name="Google Shape;386;p19"/>
            <p:cNvSpPr/>
            <p:nvPr/>
          </p:nvSpPr>
          <p:spPr>
            <a:xfrm>
              <a:off x="0" y="0"/>
              <a:ext cx="264342" cy="82298"/>
            </a:xfrm>
            <a:custGeom>
              <a:avLst/>
              <a:gdLst/>
              <a:ahLst/>
              <a:cxnLst/>
              <a:rect l="l" t="t" r="r" b="b"/>
              <a:pathLst>
                <a:path w="264342" h="82298" extrusionOk="0">
                  <a:moveTo>
                    <a:pt x="0" y="0"/>
                  </a:moveTo>
                  <a:lnTo>
                    <a:pt x="264342" y="0"/>
                  </a:lnTo>
                  <a:lnTo>
                    <a:pt x="264342" y="82298"/>
                  </a:lnTo>
                  <a:lnTo>
                    <a:pt x="0" y="822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Google Shape;387;p19"/>
            <p:cNvSpPr txBox="1"/>
            <p:nvPr/>
          </p:nvSpPr>
          <p:spPr>
            <a:xfrm>
              <a:off x="0" y="-28575"/>
              <a:ext cx="264342" cy="110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8" name="Google Shape;388;p19"/>
          <p:cNvSpPr txBox="1"/>
          <p:nvPr/>
        </p:nvSpPr>
        <p:spPr>
          <a:xfrm>
            <a:off x="2411882" y="3452238"/>
            <a:ext cx="1816383" cy="71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سپوکولوم</a:t>
            </a:r>
            <a:r>
              <a:rPr lang="en-US" sz="24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cxnSp>
        <p:nvCxnSpPr>
          <p:cNvPr id="389" name="Google Shape;389;p19"/>
          <p:cNvCxnSpPr/>
          <p:nvPr/>
        </p:nvCxnSpPr>
        <p:spPr>
          <a:xfrm rot="10800000" flipH="1">
            <a:off x="7947446" y="1098140"/>
            <a:ext cx="531389" cy="1847768"/>
          </a:xfrm>
          <a:prstGeom prst="straightConnector1">
            <a:avLst/>
          </a:prstGeom>
          <a:noFill/>
          <a:ln w="76200" cap="flat" cmpd="sng">
            <a:solidFill>
              <a:srgbClr val="0C2675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390" name="Google Shape;390;p19"/>
          <p:cNvGrpSpPr/>
          <p:nvPr/>
        </p:nvGrpSpPr>
        <p:grpSpPr>
          <a:xfrm>
            <a:off x="7278299" y="2566025"/>
            <a:ext cx="1444601" cy="867381"/>
            <a:chOff x="0" y="-28575"/>
            <a:chExt cx="184657" cy="110873"/>
          </a:xfrm>
        </p:grpSpPr>
        <p:sp>
          <p:nvSpPr>
            <p:cNvPr id="391" name="Google Shape;391;p19"/>
            <p:cNvSpPr/>
            <p:nvPr/>
          </p:nvSpPr>
          <p:spPr>
            <a:xfrm>
              <a:off x="0" y="0"/>
              <a:ext cx="184656" cy="82298"/>
            </a:xfrm>
            <a:custGeom>
              <a:avLst/>
              <a:gdLst/>
              <a:ahLst/>
              <a:cxnLst/>
              <a:rect l="l" t="t" r="r" b="b"/>
              <a:pathLst>
                <a:path w="184656" h="82298" extrusionOk="0">
                  <a:moveTo>
                    <a:pt x="0" y="0"/>
                  </a:moveTo>
                  <a:lnTo>
                    <a:pt x="184656" y="0"/>
                  </a:lnTo>
                  <a:lnTo>
                    <a:pt x="184656" y="82298"/>
                  </a:lnTo>
                  <a:lnTo>
                    <a:pt x="0" y="822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Google Shape;392;p19"/>
            <p:cNvSpPr txBox="1"/>
            <p:nvPr/>
          </p:nvSpPr>
          <p:spPr>
            <a:xfrm>
              <a:off x="0" y="-28575"/>
              <a:ext cx="184657" cy="110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3" name="Google Shape;393;p19"/>
          <p:cNvSpPr txBox="1"/>
          <p:nvPr/>
        </p:nvSpPr>
        <p:spPr>
          <a:xfrm>
            <a:off x="7209999" y="2643303"/>
            <a:ext cx="1268836" cy="71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بروش</a:t>
            </a:r>
            <a:r>
              <a:rPr lang="en-US" sz="24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2"/>
          <p:cNvGrpSpPr/>
          <p:nvPr/>
        </p:nvGrpSpPr>
        <p:grpSpPr>
          <a:xfrm>
            <a:off x="9535886" y="3431107"/>
            <a:ext cx="6445089" cy="903114"/>
            <a:chOff x="0" y="-28575"/>
            <a:chExt cx="772666" cy="115441"/>
          </a:xfrm>
        </p:grpSpPr>
        <p:sp>
          <p:nvSpPr>
            <p:cNvPr id="113" name="Google Shape;113;p2"/>
            <p:cNvSpPr/>
            <p:nvPr/>
          </p:nvSpPr>
          <p:spPr>
            <a:xfrm>
              <a:off x="0" y="0"/>
              <a:ext cx="772666" cy="86866"/>
            </a:xfrm>
            <a:custGeom>
              <a:avLst/>
              <a:gdLst/>
              <a:ahLst/>
              <a:cxnLst/>
              <a:rect l="l" t="t" r="r" b="b"/>
              <a:pathLst>
                <a:path w="772666" h="86866" extrusionOk="0">
                  <a:moveTo>
                    <a:pt x="0" y="0"/>
                  </a:moveTo>
                  <a:lnTo>
                    <a:pt x="772666" y="0"/>
                  </a:lnTo>
                  <a:lnTo>
                    <a:pt x="772666" y="86866"/>
                  </a:lnTo>
                  <a:lnTo>
                    <a:pt x="0" y="86866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Google Shape;114;p2"/>
            <p:cNvSpPr txBox="1"/>
            <p:nvPr/>
          </p:nvSpPr>
          <p:spPr>
            <a:xfrm>
              <a:off x="0" y="-28575"/>
              <a:ext cx="772666" cy="115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2"/>
          <p:cNvSpPr txBox="1"/>
          <p:nvPr/>
        </p:nvSpPr>
        <p:spPr>
          <a:xfrm>
            <a:off x="2307025" y="3492729"/>
            <a:ext cx="13572546" cy="200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59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د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ښځو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د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هوساینې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معاینه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هغه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فرصت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دی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تر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څو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د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یوې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ښځې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د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روغتیا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عمومي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کتنه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وشي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.</a:t>
            </a:r>
            <a:endParaRPr dirty="0"/>
          </a:p>
        </p:txBody>
      </p:sp>
      <p:sp>
        <p:nvSpPr>
          <p:cNvPr id="116" name="Google Shape;116;p2"/>
          <p:cNvSpPr/>
          <p:nvPr/>
        </p:nvSpPr>
        <p:spPr>
          <a:xfrm>
            <a:off x="15155102" y="1786146"/>
            <a:ext cx="825873" cy="839087"/>
          </a:xfrm>
          <a:custGeom>
            <a:avLst/>
            <a:gdLst/>
            <a:ahLst/>
            <a:cxnLst/>
            <a:rect l="l" t="t" r="r" b="b"/>
            <a:pathLst>
              <a:path w="825873" h="839087" extrusionOk="0">
                <a:moveTo>
                  <a:pt x="0" y="0"/>
                </a:moveTo>
                <a:lnTo>
                  <a:pt x="825873" y="0"/>
                </a:lnTo>
                <a:lnTo>
                  <a:pt x="825873" y="839087"/>
                </a:lnTo>
                <a:lnTo>
                  <a:pt x="0" y="8390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7" name="Google Shape;117;p2"/>
          <p:cNvSpPr/>
          <p:nvPr/>
        </p:nvSpPr>
        <p:spPr>
          <a:xfrm>
            <a:off x="14248104" y="1786146"/>
            <a:ext cx="825873" cy="839087"/>
          </a:xfrm>
          <a:custGeom>
            <a:avLst/>
            <a:gdLst/>
            <a:ahLst/>
            <a:cxnLst/>
            <a:rect l="l" t="t" r="r" b="b"/>
            <a:pathLst>
              <a:path w="825873" h="839087" extrusionOk="0">
                <a:moveTo>
                  <a:pt x="0" y="0"/>
                </a:moveTo>
                <a:lnTo>
                  <a:pt x="825873" y="0"/>
                </a:lnTo>
                <a:lnTo>
                  <a:pt x="825873" y="839087"/>
                </a:lnTo>
                <a:lnTo>
                  <a:pt x="0" y="8390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8" name="Google Shape;118;p2"/>
          <p:cNvSpPr/>
          <p:nvPr/>
        </p:nvSpPr>
        <p:spPr>
          <a:xfrm>
            <a:off x="13326981" y="1776621"/>
            <a:ext cx="825873" cy="839087"/>
          </a:xfrm>
          <a:custGeom>
            <a:avLst/>
            <a:gdLst/>
            <a:ahLst/>
            <a:cxnLst/>
            <a:rect l="l" t="t" r="r" b="b"/>
            <a:pathLst>
              <a:path w="825873" h="839087" extrusionOk="0">
                <a:moveTo>
                  <a:pt x="0" y="0"/>
                </a:moveTo>
                <a:lnTo>
                  <a:pt x="825873" y="0"/>
                </a:lnTo>
                <a:lnTo>
                  <a:pt x="825873" y="839087"/>
                </a:lnTo>
                <a:lnTo>
                  <a:pt x="0" y="8390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20"/>
          <p:cNvPicPr preferRelativeResize="0"/>
          <p:nvPr/>
        </p:nvPicPr>
        <p:blipFill rotWithShape="1">
          <a:blip r:embed="rId3">
            <a:alphaModFix/>
          </a:blip>
          <a:srcRect l="9815" r="31071"/>
          <a:stretch/>
        </p:blipFill>
        <p:spPr>
          <a:xfrm>
            <a:off x="0" y="0"/>
            <a:ext cx="9144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0"/>
          <p:cNvSpPr txBox="1"/>
          <p:nvPr/>
        </p:nvSpPr>
        <p:spPr>
          <a:xfrm>
            <a:off x="13067931" y="2536101"/>
            <a:ext cx="3925169" cy="71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8 </a:t>
            </a:r>
            <a:r>
              <a:rPr lang="en-US" sz="2400" b="1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ګام</a:t>
            </a:r>
            <a:endParaRPr dirty="0"/>
          </a:p>
        </p:txBody>
      </p:sp>
      <p:grpSp>
        <p:nvGrpSpPr>
          <p:cNvPr id="404" name="Google Shape;404;p20"/>
          <p:cNvGrpSpPr/>
          <p:nvPr/>
        </p:nvGrpSpPr>
        <p:grpSpPr>
          <a:xfrm>
            <a:off x="13557738" y="3037855"/>
            <a:ext cx="2963596" cy="1283497"/>
            <a:chOff x="0" y="-28575"/>
            <a:chExt cx="472937" cy="164063"/>
          </a:xfrm>
        </p:grpSpPr>
        <p:sp>
          <p:nvSpPr>
            <p:cNvPr id="405" name="Google Shape;405;p20"/>
            <p:cNvSpPr/>
            <p:nvPr/>
          </p:nvSpPr>
          <p:spPr>
            <a:xfrm>
              <a:off x="0" y="0"/>
              <a:ext cx="472937" cy="135488"/>
            </a:xfrm>
            <a:custGeom>
              <a:avLst/>
              <a:gdLst/>
              <a:ahLst/>
              <a:cxnLst/>
              <a:rect l="l" t="t" r="r" b="b"/>
              <a:pathLst>
                <a:path w="472937" h="135488" extrusionOk="0">
                  <a:moveTo>
                    <a:pt x="0" y="0"/>
                  </a:moveTo>
                  <a:lnTo>
                    <a:pt x="472937" y="0"/>
                  </a:lnTo>
                  <a:lnTo>
                    <a:pt x="472937" y="135488"/>
                  </a:lnTo>
                  <a:lnTo>
                    <a:pt x="0" y="135488"/>
                  </a:lnTo>
                  <a:close/>
                </a:path>
              </a:pathLst>
            </a:custGeom>
            <a:solidFill>
              <a:srgbClr val="33592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Google Shape;406;p20"/>
            <p:cNvSpPr txBox="1"/>
            <p:nvPr/>
          </p:nvSpPr>
          <p:spPr>
            <a:xfrm>
              <a:off x="0" y="-28575"/>
              <a:ext cx="472937" cy="164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20"/>
          <p:cNvGrpSpPr/>
          <p:nvPr/>
        </p:nvGrpSpPr>
        <p:grpSpPr>
          <a:xfrm>
            <a:off x="15333785" y="4169007"/>
            <a:ext cx="1717584" cy="1145883"/>
            <a:chOff x="0" y="-28575"/>
            <a:chExt cx="449562" cy="146473"/>
          </a:xfrm>
        </p:grpSpPr>
        <p:sp>
          <p:nvSpPr>
            <p:cNvPr id="408" name="Google Shape;408;p20"/>
            <p:cNvSpPr/>
            <p:nvPr/>
          </p:nvSpPr>
          <p:spPr>
            <a:xfrm>
              <a:off x="0" y="0"/>
              <a:ext cx="449562" cy="117898"/>
            </a:xfrm>
            <a:custGeom>
              <a:avLst/>
              <a:gdLst/>
              <a:ahLst/>
              <a:cxnLst/>
              <a:rect l="l" t="t" r="r" b="b"/>
              <a:pathLst>
                <a:path w="449562" h="117898" extrusionOk="0">
                  <a:moveTo>
                    <a:pt x="0" y="0"/>
                  </a:moveTo>
                  <a:lnTo>
                    <a:pt x="449562" y="0"/>
                  </a:lnTo>
                  <a:lnTo>
                    <a:pt x="449562" y="117898"/>
                  </a:lnTo>
                  <a:lnTo>
                    <a:pt x="0" y="117898"/>
                  </a:lnTo>
                  <a:close/>
                </a:path>
              </a:pathLst>
            </a:custGeom>
            <a:solidFill>
              <a:srgbClr val="33592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Google Shape;409;p20"/>
            <p:cNvSpPr txBox="1"/>
            <p:nvPr/>
          </p:nvSpPr>
          <p:spPr>
            <a:xfrm>
              <a:off x="0" y="-28575"/>
              <a:ext cx="449562" cy="1464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Google Shape;407;p20">
            <a:extLst>
              <a:ext uri="{FF2B5EF4-FFF2-40B4-BE49-F238E27FC236}">
                <a16:creationId xmlns:a16="http://schemas.microsoft.com/office/drawing/2014/main" id="{1CC758C8-334F-D049-02AA-9E9E27388A38}"/>
              </a:ext>
            </a:extLst>
          </p:cNvPr>
          <p:cNvGrpSpPr/>
          <p:nvPr/>
        </p:nvGrpSpPr>
        <p:grpSpPr>
          <a:xfrm>
            <a:off x="11258477" y="3020221"/>
            <a:ext cx="1195566" cy="1145883"/>
            <a:chOff x="0" y="-28575"/>
            <a:chExt cx="449562" cy="146473"/>
          </a:xfrm>
        </p:grpSpPr>
        <p:sp>
          <p:nvSpPr>
            <p:cNvPr id="3" name="Google Shape;408;p20">
              <a:extLst>
                <a:ext uri="{FF2B5EF4-FFF2-40B4-BE49-F238E27FC236}">
                  <a16:creationId xmlns:a16="http://schemas.microsoft.com/office/drawing/2014/main" id="{D6F9399D-0EEC-C4AF-D278-9D8C81B6B34C}"/>
                </a:ext>
              </a:extLst>
            </p:cNvPr>
            <p:cNvSpPr/>
            <p:nvPr/>
          </p:nvSpPr>
          <p:spPr>
            <a:xfrm>
              <a:off x="0" y="0"/>
              <a:ext cx="449562" cy="117898"/>
            </a:xfrm>
            <a:custGeom>
              <a:avLst/>
              <a:gdLst/>
              <a:ahLst/>
              <a:cxnLst/>
              <a:rect l="l" t="t" r="r" b="b"/>
              <a:pathLst>
                <a:path w="449562" h="117898" extrusionOk="0">
                  <a:moveTo>
                    <a:pt x="0" y="0"/>
                  </a:moveTo>
                  <a:lnTo>
                    <a:pt x="449562" y="0"/>
                  </a:lnTo>
                  <a:lnTo>
                    <a:pt x="449562" y="117898"/>
                  </a:lnTo>
                  <a:lnTo>
                    <a:pt x="0" y="117898"/>
                  </a:lnTo>
                  <a:close/>
                </a:path>
              </a:pathLst>
            </a:custGeom>
            <a:solidFill>
              <a:srgbClr val="33592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Google Shape;409;p20">
              <a:extLst>
                <a:ext uri="{FF2B5EF4-FFF2-40B4-BE49-F238E27FC236}">
                  <a16:creationId xmlns:a16="http://schemas.microsoft.com/office/drawing/2014/main" id="{8F004BD5-F21C-9E2D-6FE7-648DFE93A56A}"/>
                </a:ext>
              </a:extLst>
            </p:cNvPr>
            <p:cNvSpPr txBox="1"/>
            <p:nvPr/>
          </p:nvSpPr>
          <p:spPr>
            <a:xfrm>
              <a:off x="0" y="-28575"/>
              <a:ext cx="449562" cy="1464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0" name="Google Shape;410;p20"/>
          <p:cNvSpPr txBox="1"/>
          <p:nvPr/>
        </p:nvSpPr>
        <p:spPr>
          <a:xfrm>
            <a:off x="11258477" y="2958675"/>
            <a:ext cx="5603124" cy="242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د</a:t>
            </a:r>
            <a:r>
              <a:rPr lang="en-US" sz="5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لګن</a:t>
            </a:r>
            <a:r>
              <a:rPr lang="en-US" sz="5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خاصرې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او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د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پاپ</a:t>
            </a:r>
            <a:r>
              <a:rPr lang="en-US" sz="5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ټیسټ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تر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سره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کوئ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21"/>
          <p:cNvGrpSpPr/>
          <p:nvPr/>
        </p:nvGrpSpPr>
        <p:grpSpPr>
          <a:xfrm>
            <a:off x="5081431" y="1699327"/>
            <a:ext cx="8035727" cy="7192364"/>
            <a:chOff x="0" y="-38100"/>
            <a:chExt cx="2371214" cy="2122351"/>
          </a:xfrm>
        </p:grpSpPr>
        <p:sp>
          <p:nvSpPr>
            <p:cNvPr id="420" name="Google Shape;420;p21"/>
            <p:cNvSpPr/>
            <p:nvPr/>
          </p:nvSpPr>
          <p:spPr>
            <a:xfrm>
              <a:off x="0" y="0"/>
              <a:ext cx="2371214" cy="2084251"/>
            </a:xfrm>
            <a:custGeom>
              <a:avLst/>
              <a:gdLst/>
              <a:ahLst/>
              <a:cxnLst/>
              <a:rect l="l" t="t" r="r" b="b"/>
              <a:pathLst>
                <a:path w="2371214" h="2084251" extrusionOk="0">
                  <a:moveTo>
                    <a:pt x="90563" y="0"/>
                  </a:moveTo>
                  <a:lnTo>
                    <a:pt x="2280651" y="0"/>
                  </a:lnTo>
                  <a:cubicBezTo>
                    <a:pt x="2330667" y="0"/>
                    <a:pt x="2371214" y="40546"/>
                    <a:pt x="2371214" y="90563"/>
                  </a:cubicBezTo>
                  <a:lnTo>
                    <a:pt x="2371214" y="1993688"/>
                  </a:lnTo>
                  <a:cubicBezTo>
                    <a:pt x="2371214" y="2017707"/>
                    <a:pt x="2361672" y="2040742"/>
                    <a:pt x="2344688" y="2057726"/>
                  </a:cubicBezTo>
                  <a:cubicBezTo>
                    <a:pt x="2327705" y="2074709"/>
                    <a:pt x="2304670" y="2084251"/>
                    <a:pt x="2280651" y="2084251"/>
                  </a:cubicBezTo>
                  <a:lnTo>
                    <a:pt x="90563" y="2084251"/>
                  </a:lnTo>
                  <a:cubicBezTo>
                    <a:pt x="66544" y="2084251"/>
                    <a:pt x="43509" y="2074709"/>
                    <a:pt x="26525" y="2057726"/>
                  </a:cubicBezTo>
                  <a:cubicBezTo>
                    <a:pt x="9541" y="2040742"/>
                    <a:pt x="0" y="2017707"/>
                    <a:pt x="0" y="1993688"/>
                  </a:cubicBezTo>
                  <a:lnTo>
                    <a:pt x="0" y="90563"/>
                  </a:lnTo>
                  <a:cubicBezTo>
                    <a:pt x="0" y="66544"/>
                    <a:pt x="9541" y="43509"/>
                    <a:pt x="26525" y="26525"/>
                  </a:cubicBezTo>
                  <a:cubicBezTo>
                    <a:pt x="43509" y="9541"/>
                    <a:pt x="66544" y="0"/>
                    <a:pt x="90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1"/>
            <p:cNvSpPr txBox="1"/>
            <p:nvPr/>
          </p:nvSpPr>
          <p:spPr>
            <a:xfrm>
              <a:off x="0" y="-38100"/>
              <a:ext cx="2371214" cy="2122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" name="Google Shape;422;p21"/>
          <p:cNvGrpSpPr/>
          <p:nvPr/>
        </p:nvGrpSpPr>
        <p:grpSpPr>
          <a:xfrm>
            <a:off x="10386946" y="2535972"/>
            <a:ext cx="1890235" cy="797834"/>
            <a:chOff x="0" y="-28575"/>
            <a:chExt cx="430090" cy="181534"/>
          </a:xfrm>
        </p:grpSpPr>
        <p:sp>
          <p:nvSpPr>
            <p:cNvPr id="423" name="Google Shape;423;p21"/>
            <p:cNvSpPr/>
            <p:nvPr/>
          </p:nvSpPr>
          <p:spPr>
            <a:xfrm>
              <a:off x="0" y="0"/>
              <a:ext cx="430090" cy="152959"/>
            </a:xfrm>
            <a:custGeom>
              <a:avLst/>
              <a:gdLst/>
              <a:ahLst/>
              <a:cxnLst/>
              <a:rect l="l" t="t" r="r" b="b"/>
              <a:pathLst>
                <a:path w="430090" h="152959" extrusionOk="0">
                  <a:moveTo>
                    <a:pt x="0" y="0"/>
                  </a:moveTo>
                  <a:lnTo>
                    <a:pt x="430090" y="0"/>
                  </a:lnTo>
                  <a:lnTo>
                    <a:pt x="430090" y="152959"/>
                  </a:lnTo>
                  <a:lnTo>
                    <a:pt x="0" y="152959"/>
                  </a:lnTo>
                  <a:close/>
                </a:path>
              </a:pathLst>
            </a:custGeom>
            <a:solidFill>
              <a:srgbClr val="33592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Google Shape;424;p21"/>
            <p:cNvSpPr txBox="1"/>
            <p:nvPr/>
          </p:nvSpPr>
          <p:spPr>
            <a:xfrm>
              <a:off x="0" y="-28575"/>
              <a:ext cx="430090" cy="181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5" name="Google Shape;425;p21"/>
          <p:cNvSpPr txBox="1"/>
          <p:nvPr/>
        </p:nvSpPr>
        <p:spPr>
          <a:xfrm>
            <a:off x="10386946" y="2581887"/>
            <a:ext cx="1807039" cy="814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93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42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په</a:t>
            </a:r>
            <a:r>
              <a:rPr lang="en-US" sz="2742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742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یاد</a:t>
            </a:r>
            <a:r>
              <a:rPr lang="en-US" sz="2742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742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ولرئ</a:t>
            </a:r>
            <a:r>
              <a:rPr lang="en-US" sz="2742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</a:t>
            </a:r>
            <a:endParaRPr dirty="0"/>
          </a:p>
        </p:txBody>
      </p:sp>
      <p:sp>
        <p:nvSpPr>
          <p:cNvPr id="426" name="Google Shape;426;p21"/>
          <p:cNvSpPr txBox="1"/>
          <p:nvPr/>
        </p:nvSpPr>
        <p:spPr>
          <a:xfrm>
            <a:off x="5716968" y="3687284"/>
            <a:ext cx="6178771" cy="4976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تاسې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حق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لرئ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چې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له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خپل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ډاکتر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څخه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پوښتنې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وکړئ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b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endParaRPr sz="3300" b="0" i="0" u="none" strike="noStrike" cap="none" dirty="0">
              <a:solidFill>
                <a:srgbClr val="0C267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تاسې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باید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هر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ډول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خپل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د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ناکرارۍ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یا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زړه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نازړه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توب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احساس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شریک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کړئ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تر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څو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مو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ډاکتر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وکولای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شي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تاسې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تر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ټولو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غوره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ممکنه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مراقبت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وړاندې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کړای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3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شي</a:t>
            </a:r>
            <a:r>
              <a:rPr lang="en-US" sz="33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 dirty="0"/>
          </a:p>
        </p:txBody>
      </p:sp>
      <p:sp>
        <p:nvSpPr>
          <p:cNvPr id="427" name="Google Shape;427;p21"/>
          <p:cNvSpPr txBox="1"/>
          <p:nvPr/>
        </p:nvSpPr>
        <p:spPr>
          <a:xfrm>
            <a:off x="12105016" y="3687284"/>
            <a:ext cx="465321" cy="231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b="1" i="0" u="none" strike="noStrike" cap="none">
              <a:solidFill>
                <a:srgbClr val="0C267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b="1" i="0" u="none" strike="noStrike" cap="none">
              <a:solidFill>
                <a:srgbClr val="0C267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-</a:t>
            </a:r>
            <a:endParaRPr/>
          </a:p>
        </p:txBody>
      </p:sp>
      <p:sp>
        <p:nvSpPr>
          <p:cNvPr id="428" name="Google Shape;428;p21"/>
          <p:cNvSpPr/>
          <p:nvPr/>
        </p:nvSpPr>
        <p:spPr>
          <a:xfrm>
            <a:off x="12384485" y="1417316"/>
            <a:ext cx="2236485" cy="1679860"/>
          </a:xfrm>
          <a:custGeom>
            <a:avLst/>
            <a:gdLst/>
            <a:ahLst/>
            <a:cxnLst/>
            <a:rect l="l" t="t" r="r" b="b"/>
            <a:pathLst>
              <a:path w="2236485" h="1679860" extrusionOk="0">
                <a:moveTo>
                  <a:pt x="0" y="0"/>
                </a:moveTo>
                <a:lnTo>
                  <a:pt x="2236484" y="0"/>
                </a:lnTo>
                <a:lnTo>
                  <a:pt x="2236484" y="1679860"/>
                </a:lnTo>
                <a:lnTo>
                  <a:pt x="0" y="16798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40301" b="-31984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22"/>
          <p:cNvGrpSpPr/>
          <p:nvPr/>
        </p:nvGrpSpPr>
        <p:grpSpPr>
          <a:xfrm>
            <a:off x="13662878" y="3856326"/>
            <a:ext cx="3394754" cy="1214859"/>
            <a:chOff x="0" y="-28575"/>
            <a:chExt cx="433935" cy="155290"/>
          </a:xfrm>
        </p:grpSpPr>
        <p:sp>
          <p:nvSpPr>
            <p:cNvPr id="438" name="Google Shape;438;p22"/>
            <p:cNvSpPr/>
            <p:nvPr/>
          </p:nvSpPr>
          <p:spPr>
            <a:xfrm>
              <a:off x="0" y="0"/>
              <a:ext cx="433935" cy="126715"/>
            </a:xfrm>
            <a:custGeom>
              <a:avLst/>
              <a:gdLst/>
              <a:ahLst/>
              <a:cxnLst/>
              <a:rect l="l" t="t" r="r" b="b"/>
              <a:pathLst>
                <a:path w="433935" h="126715" extrusionOk="0">
                  <a:moveTo>
                    <a:pt x="0" y="0"/>
                  </a:moveTo>
                  <a:lnTo>
                    <a:pt x="433935" y="0"/>
                  </a:lnTo>
                  <a:lnTo>
                    <a:pt x="433935" y="126715"/>
                  </a:lnTo>
                  <a:lnTo>
                    <a:pt x="0" y="126715"/>
                  </a:lnTo>
                  <a:close/>
                </a:path>
              </a:pathLst>
            </a:custGeom>
            <a:solidFill>
              <a:srgbClr val="33592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Google Shape;439;p22"/>
            <p:cNvSpPr txBox="1"/>
            <p:nvPr/>
          </p:nvSpPr>
          <p:spPr>
            <a:xfrm>
              <a:off x="0" y="-28575"/>
              <a:ext cx="433935" cy="155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0" name="Google Shape;440;p22"/>
          <p:cNvSpPr/>
          <p:nvPr/>
        </p:nvSpPr>
        <p:spPr>
          <a:xfrm>
            <a:off x="1028700" y="1288019"/>
            <a:ext cx="7710963" cy="7710963"/>
          </a:xfrm>
          <a:custGeom>
            <a:avLst/>
            <a:gdLst/>
            <a:ahLst/>
            <a:cxnLst/>
            <a:rect l="l" t="t" r="r" b="b"/>
            <a:pathLst>
              <a:path w="7710963" h="7710963" extrusionOk="0">
                <a:moveTo>
                  <a:pt x="0" y="0"/>
                </a:moveTo>
                <a:lnTo>
                  <a:pt x="7710963" y="0"/>
                </a:lnTo>
                <a:lnTo>
                  <a:pt x="7710963" y="7710962"/>
                </a:lnTo>
                <a:lnTo>
                  <a:pt x="0" y="7710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41" name="Google Shape;441;p22"/>
          <p:cNvSpPr txBox="1"/>
          <p:nvPr/>
        </p:nvSpPr>
        <p:spPr>
          <a:xfrm>
            <a:off x="12936266" y="1709624"/>
            <a:ext cx="3925169" cy="71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9 </a:t>
            </a:r>
            <a:r>
              <a:rPr lang="en-US" sz="2400" b="1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ګام</a:t>
            </a:r>
            <a:endParaRPr dirty="0"/>
          </a:p>
        </p:txBody>
      </p:sp>
      <p:sp>
        <p:nvSpPr>
          <p:cNvPr id="442" name="Google Shape;442;p22"/>
          <p:cNvSpPr txBox="1"/>
          <p:nvPr/>
        </p:nvSpPr>
        <p:spPr>
          <a:xfrm>
            <a:off x="9622108" y="2645995"/>
            <a:ext cx="7239327" cy="242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د</a:t>
            </a:r>
            <a:r>
              <a:rPr lang="en-US" sz="5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پایلو</a:t>
            </a:r>
            <a:r>
              <a:rPr lang="en-US" sz="5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او</a:t>
            </a:r>
            <a:r>
              <a:rPr lang="en-US" sz="5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وروستیو</a:t>
            </a:r>
            <a:r>
              <a:rPr lang="en-US" sz="5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ګامونو</a:t>
            </a:r>
            <a:r>
              <a:rPr lang="en-US" sz="5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په</a:t>
            </a:r>
            <a:r>
              <a:rPr lang="en-US" sz="5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اړه</a:t>
            </a:r>
            <a:r>
              <a:rPr lang="en-US" sz="5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بحث</a:t>
            </a:r>
            <a:r>
              <a:rPr lang="en-US" sz="5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وکړئ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23"/>
          <p:cNvGrpSpPr/>
          <p:nvPr/>
        </p:nvGrpSpPr>
        <p:grpSpPr>
          <a:xfrm>
            <a:off x="11255174" y="3785986"/>
            <a:ext cx="4389727" cy="903114"/>
            <a:chOff x="0" y="-28575"/>
            <a:chExt cx="561118" cy="115441"/>
          </a:xfrm>
        </p:grpSpPr>
        <p:sp>
          <p:nvSpPr>
            <p:cNvPr id="452" name="Google Shape;452;p23"/>
            <p:cNvSpPr/>
            <p:nvPr/>
          </p:nvSpPr>
          <p:spPr>
            <a:xfrm>
              <a:off x="0" y="0"/>
              <a:ext cx="561118" cy="86866"/>
            </a:xfrm>
            <a:custGeom>
              <a:avLst/>
              <a:gdLst/>
              <a:ahLst/>
              <a:cxnLst/>
              <a:rect l="l" t="t" r="r" b="b"/>
              <a:pathLst>
                <a:path w="561118" h="86866" extrusionOk="0">
                  <a:moveTo>
                    <a:pt x="0" y="0"/>
                  </a:moveTo>
                  <a:lnTo>
                    <a:pt x="561118" y="0"/>
                  </a:lnTo>
                  <a:lnTo>
                    <a:pt x="561118" y="86866"/>
                  </a:lnTo>
                  <a:lnTo>
                    <a:pt x="0" y="86866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Google Shape;453;p23"/>
            <p:cNvSpPr txBox="1"/>
            <p:nvPr/>
          </p:nvSpPr>
          <p:spPr>
            <a:xfrm>
              <a:off x="0" y="-28575"/>
              <a:ext cx="561118" cy="115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23"/>
          <p:cNvSpPr txBox="1"/>
          <p:nvPr/>
        </p:nvSpPr>
        <p:spPr>
          <a:xfrm>
            <a:off x="2490557" y="3895233"/>
            <a:ext cx="13074813" cy="200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59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تاسې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خپل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کار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وکړ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!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تاسې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له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وړاندې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د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خپلو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روغتیايي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اندېښنو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د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پېژندنې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او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د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خپلې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عمومي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روغتیا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د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مراقبت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په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اړه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یو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مهم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ګام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واخیست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.</a:t>
            </a:r>
            <a:endParaRPr dirty="0"/>
          </a:p>
        </p:txBody>
      </p:sp>
      <p:grpSp>
        <p:nvGrpSpPr>
          <p:cNvPr id="455" name="Google Shape;455;p23"/>
          <p:cNvGrpSpPr/>
          <p:nvPr/>
        </p:nvGrpSpPr>
        <p:grpSpPr>
          <a:xfrm>
            <a:off x="12877786" y="2188650"/>
            <a:ext cx="2687584" cy="839087"/>
            <a:chOff x="0" y="0"/>
            <a:chExt cx="3583445" cy="1118783"/>
          </a:xfrm>
        </p:grpSpPr>
        <p:sp>
          <p:nvSpPr>
            <p:cNvPr id="456" name="Google Shape;456;p23"/>
            <p:cNvSpPr/>
            <p:nvPr/>
          </p:nvSpPr>
          <p:spPr>
            <a:xfrm>
              <a:off x="0" y="0"/>
              <a:ext cx="1101164" cy="1118783"/>
            </a:xfrm>
            <a:custGeom>
              <a:avLst/>
              <a:gdLst/>
              <a:ahLst/>
              <a:cxnLst/>
              <a:rect l="l" t="t" r="r" b="b"/>
              <a:pathLst>
                <a:path w="1101164" h="1118783" extrusionOk="0">
                  <a:moveTo>
                    <a:pt x="0" y="0"/>
                  </a:moveTo>
                  <a:lnTo>
                    <a:pt x="1101164" y="0"/>
                  </a:lnTo>
                  <a:lnTo>
                    <a:pt x="1101164" y="1118783"/>
                  </a:lnTo>
                  <a:lnTo>
                    <a:pt x="0" y="11187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Google Shape;457;p23"/>
            <p:cNvSpPr/>
            <p:nvPr/>
          </p:nvSpPr>
          <p:spPr>
            <a:xfrm>
              <a:off x="1239332" y="0"/>
              <a:ext cx="1101164" cy="1118783"/>
            </a:xfrm>
            <a:custGeom>
              <a:avLst/>
              <a:gdLst/>
              <a:ahLst/>
              <a:cxnLst/>
              <a:rect l="l" t="t" r="r" b="b"/>
              <a:pathLst>
                <a:path w="1101164" h="1118783" extrusionOk="0">
                  <a:moveTo>
                    <a:pt x="0" y="0"/>
                  </a:moveTo>
                  <a:lnTo>
                    <a:pt x="1101164" y="0"/>
                  </a:lnTo>
                  <a:lnTo>
                    <a:pt x="1101164" y="1118783"/>
                  </a:lnTo>
                  <a:lnTo>
                    <a:pt x="0" y="11187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Google Shape;458;p23"/>
            <p:cNvSpPr/>
            <p:nvPr/>
          </p:nvSpPr>
          <p:spPr>
            <a:xfrm>
              <a:off x="2482281" y="0"/>
              <a:ext cx="1101164" cy="1118783"/>
            </a:xfrm>
            <a:custGeom>
              <a:avLst/>
              <a:gdLst/>
              <a:ahLst/>
              <a:cxnLst/>
              <a:rect l="l" t="t" r="r" b="b"/>
              <a:pathLst>
                <a:path w="1101164" h="1118783" extrusionOk="0">
                  <a:moveTo>
                    <a:pt x="0" y="0"/>
                  </a:moveTo>
                  <a:lnTo>
                    <a:pt x="1101164" y="0"/>
                  </a:lnTo>
                  <a:lnTo>
                    <a:pt x="1101164" y="1118783"/>
                  </a:lnTo>
                  <a:lnTo>
                    <a:pt x="0" y="11187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3"/>
          <p:cNvGrpSpPr/>
          <p:nvPr/>
        </p:nvGrpSpPr>
        <p:grpSpPr>
          <a:xfrm>
            <a:off x="9568544" y="3431107"/>
            <a:ext cx="6412432" cy="903114"/>
            <a:chOff x="0" y="-28575"/>
            <a:chExt cx="772666" cy="115441"/>
          </a:xfrm>
        </p:grpSpPr>
        <p:sp>
          <p:nvSpPr>
            <p:cNvPr id="128" name="Google Shape;128;p3"/>
            <p:cNvSpPr/>
            <p:nvPr/>
          </p:nvSpPr>
          <p:spPr>
            <a:xfrm>
              <a:off x="0" y="0"/>
              <a:ext cx="772666" cy="86866"/>
            </a:xfrm>
            <a:custGeom>
              <a:avLst/>
              <a:gdLst/>
              <a:ahLst/>
              <a:cxnLst/>
              <a:rect l="l" t="t" r="r" b="b"/>
              <a:pathLst>
                <a:path w="772666" h="86866" extrusionOk="0">
                  <a:moveTo>
                    <a:pt x="0" y="0"/>
                  </a:moveTo>
                  <a:lnTo>
                    <a:pt x="772666" y="0"/>
                  </a:lnTo>
                  <a:lnTo>
                    <a:pt x="772666" y="86866"/>
                  </a:lnTo>
                  <a:lnTo>
                    <a:pt x="0" y="86866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Google Shape;129;p3"/>
            <p:cNvSpPr txBox="1"/>
            <p:nvPr/>
          </p:nvSpPr>
          <p:spPr>
            <a:xfrm>
              <a:off x="0" y="-28575"/>
              <a:ext cx="772666" cy="115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3"/>
          <p:cNvSpPr txBox="1"/>
          <p:nvPr/>
        </p:nvSpPr>
        <p:spPr>
          <a:xfrm>
            <a:off x="2307025" y="3492729"/>
            <a:ext cx="13572600" cy="16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59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د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ښځو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د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هوساینې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معاینه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هغه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فرصت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دی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تر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څو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د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یوې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ښځې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د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روغتیا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عمومي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کتنه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103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وشي</a:t>
            </a:r>
            <a:r>
              <a:rPr lang="en-US" sz="4103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.</a:t>
            </a:r>
            <a:endParaRPr dirty="0"/>
          </a:p>
        </p:txBody>
      </p:sp>
      <p:sp>
        <p:nvSpPr>
          <p:cNvPr id="131" name="Google Shape;131;p3"/>
          <p:cNvSpPr txBox="1"/>
          <p:nvPr/>
        </p:nvSpPr>
        <p:spPr>
          <a:xfrm>
            <a:off x="13193879" y="5826558"/>
            <a:ext cx="2787096" cy="65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په دې کې شامل موارد: 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3668122" y="5749597"/>
            <a:ext cx="9450063" cy="75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د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قد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او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وزن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کتل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،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د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وینې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فشار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او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د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نبض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کتل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،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د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واکسین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کتنه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یا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نور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معاینات</a:t>
            </a:r>
            <a:endParaRPr dirty="0"/>
          </a:p>
        </p:txBody>
      </p:sp>
      <p:sp>
        <p:nvSpPr>
          <p:cNvPr id="133" name="Google Shape;133;p3"/>
          <p:cNvSpPr/>
          <p:nvPr/>
        </p:nvSpPr>
        <p:spPr>
          <a:xfrm>
            <a:off x="15155102" y="1786146"/>
            <a:ext cx="825873" cy="839087"/>
          </a:xfrm>
          <a:custGeom>
            <a:avLst/>
            <a:gdLst/>
            <a:ahLst/>
            <a:cxnLst/>
            <a:rect l="l" t="t" r="r" b="b"/>
            <a:pathLst>
              <a:path w="825873" h="839087" extrusionOk="0">
                <a:moveTo>
                  <a:pt x="0" y="0"/>
                </a:moveTo>
                <a:lnTo>
                  <a:pt x="825873" y="0"/>
                </a:lnTo>
                <a:lnTo>
                  <a:pt x="825873" y="839087"/>
                </a:lnTo>
                <a:lnTo>
                  <a:pt x="0" y="8390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4" name="Google Shape;134;p3"/>
          <p:cNvSpPr/>
          <p:nvPr/>
        </p:nvSpPr>
        <p:spPr>
          <a:xfrm>
            <a:off x="14248104" y="1786146"/>
            <a:ext cx="825873" cy="839087"/>
          </a:xfrm>
          <a:custGeom>
            <a:avLst/>
            <a:gdLst/>
            <a:ahLst/>
            <a:cxnLst/>
            <a:rect l="l" t="t" r="r" b="b"/>
            <a:pathLst>
              <a:path w="825873" h="839087" extrusionOk="0">
                <a:moveTo>
                  <a:pt x="0" y="0"/>
                </a:moveTo>
                <a:lnTo>
                  <a:pt x="825873" y="0"/>
                </a:lnTo>
                <a:lnTo>
                  <a:pt x="825873" y="839087"/>
                </a:lnTo>
                <a:lnTo>
                  <a:pt x="0" y="8390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5" name="Google Shape;135;p3"/>
          <p:cNvSpPr/>
          <p:nvPr/>
        </p:nvSpPr>
        <p:spPr>
          <a:xfrm>
            <a:off x="13326981" y="1776621"/>
            <a:ext cx="825873" cy="839087"/>
          </a:xfrm>
          <a:custGeom>
            <a:avLst/>
            <a:gdLst/>
            <a:ahLst/>
            <a:cxnLst/>
            <a:rect l="l" t="t" r="r" b="b"/>
            <a:pathLst>
              <a:path w="825873" h="839087" extrusionOk="0">
                <a:moveTo>
                  <a:pt x="0" y="0"/>
                </a:moveTo>
                <a:lnTo>
                  <a:pt x="825873" y="0"/>
                </a:lnTo>
                <a:lnTo>
                  <a:pt x="825873" y="839087"/>
                </a:lnTo>
                <a:lnTo>
                  <a:pt x="0" y="8390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4"/>
          <p:cNvGrpSpPr/>
          <p:nvPr/>
        </p:nvGrpSpPr>
        <p:grpSpPr>
          <a:xfrm>
            <a:off x="5455032" y="1607463"/>
            <a:ext cx="7377936" cy="5799572"/>
            <a:chOff x="0" y="-172154"/>
            <a:chExt cx="9837248" cy="7732762"/>
          </a:xfrm>
        </p:grpSpPr>
        <p:grpSp>
          <p:nvGrpSpPr>
            <p:cNvPr id="145" name="Google Shape;145;p4"/>
            <p:cNvGrpSpPr/>
            <p:nvPr/>
          </p:nvGrpSpPr>
          <p:grpSpPr>
            <a:xfrm>
              <a:off x="0" y="-172154"/>
              <a:ext cx="9837248" cy="7732762"/>
              <a:chOff x="0" y="-38100"/>
              <a:chExt cx="2177110" cy="1711360"/>
            </a:xfrm>
          </p:grpSpPr>
          <p:sp>
            <p:nvSpPr>
              <p:cNvPr id="146" name="Google Shape;146;p4"/>
              <p:cNvSpPr/>
              <p:nvPr/>
            </p:nvSpPr>
            <p:spPr>
              <a:xfrm>
                <a:off x="0" y="0"/>
                <a:ext cx="2177110" cy="1673260"/>
              </a:xfrm>
              <a:custGeom>
                <a:avLst/>
                <a:gdLst/>
                <a:ahLst/>
                <a:cxnLst/>
                <a:rect l="l" t="t" r="r" b="b"/>
                <a:pathLst>
                  <a:path w="2177110" h="1673260" extrusionOk="0">
                    <a:moveTo>
                      <a:pt x="98637" y="0"/>
                    </a:moveTo>
                    <a:lnTo>
                      <a:pt x="2078473" y="0"/>
                    </a:lnTo>
                    <a:cubicBezTo>
                      <a:pt x="2104633" y="0"/>
                      <a:pt x="2129722" y="10392"/>
                      <a:pt x="2148220" y="28890"/>
                    </a:cubicBezTo>
                    <a:cubicBezTo>
                      <a:pt x="2166718" y="47388"/>
                      <a:pt x="2177110" y="72477"/>
                      <a:pt x="2177110" y="98637"/>
                    </a:cubicBezTo>
                    <a:lnTo>
                      <a:pt x="2177110" y="1574623"/>
                    </a:lnTo>
                    <a:cubicBezTo>
                      <a:pt x="2177110" y="1600783"/>
                      <a:pt x="2166718" y="1625872"/>
                      <a:pt x="2148220" y="1644370"/>
                    </a:cubicBezTo>
                    <a:cubicBezTo>
                      <a:pt x="2129722" y="1662868"/>
                      <a:pt x="2104633" y="1673260"/>
                      <a:pt x="2078473" y="1673260"/>
                    </a:cubicBezTo>
                    <a:lnTo>
                      <a:pt x="98637" y="1673260"/>
                    </a:lnTo>
                    <a:cubicBezTo>
                      <a:pt x="72477" y="1673260"/>
                      <a:pt x="47388" y="1662868"/>
                      <a:pt x="28890" y="1644370"/>
                    </a:cubicBezTo>
                    <a:cubicBezTo>
                      <a:pt x="10392" y="1625872"/>
                      <a:pt x="0" y="1600783"/>
                      <a:pt x="0" y="1574623"/>
                    </a:cubicBezTo>
                    <a:lnTo>
                      <a:pt x="0" y="98637"/>
                    </a:lnTo>
                    <a:cubicBezTo>
                      <a:pt x="0" y="72477"/>
                      <a:pt x="10392" y="47388"/>
                      <a:pt x="28890" y="28890"/>
                    </a:cubicBezTo>
                    <a:cubicBezTo>
                      <a:pt x="47388" y="10392"/>
                      <a:pt x="72477" y="0"/>
                      <a:pt x="986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 txBox="1"/>
              <p:nvPr/>
            </p:nvSpPr>
            <p:spPr>
              <a:xfrm>
                <a:off x="0" y="-38100"/>
                <a:ext cx="2177110" cy="1711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" name="Google Shape;148;p4"/>
            <p:cNvGrpSpPr/>
            <p:nvPr/>
          </p:nvGrpSpPr>
          <p:grpSpPr>
            <a:xfrm>
              <a:off x="2325507" y="1806549"/>
              <a:ext cx="5944626" cy="1063779"/>
              <a:chOff x="0" y="-28575"/>
              <a:chExt cx="1014448" cy="181534"/>
            </a:xfrm>
          </p:grpSpPr>
          <p:sp>
            <p:nvSpPr>
              <p:cNvPr id="149" name="Google Shape;149;p4"/>
              <p:cNvSpPr/>
              <p:nvPr/>
            </p:nvSpPr>
            <p:spPr>
              <a:xfrm>
                <a:off x="0" y="0"/>
                <a:ext cx="1014448" cy="152959"/>
              </a:xfrm>
              <a:custGeom>
                <a:avLst/>
                <a:gdLst/>
                <a:ahLst/>
                <a:cxnLst/>
                <a:rect l="l" t="t" r="r" b="b"/>
                <a:pathLst>
                  <a:path w="1014448" h="152959" extrusionOk="0">
                    <a:moveTo>
                      <a:pt x="0" y="0"/>
                    </a:moveTo>
                    <a:lnTo>
                      <a:pt x="1014448" y="0"/>
                    </a:lnTo>
                    <a:lnTo>
                      <a:pt x="1014448" y="152959"/>
                    </a:lnTo>
                    <a:lnTo>
                      <a:pt x="0" y="152959"/>
                    </a:lnTo>
                    <a:close/>
                  </a:path>
                </a:pathLst>
              </a:custGeom>
              <a:solidFill>
                <a:srgbClr val="335929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Google Shape;150;p4"/>
              <p:cNvSpPr txBox="1"/>
              <p:nvPr/>
            </p:nvSpPr>
            <p:spPr>
              <a:xfrm>
                <a:off x="0" y="-28575"/>
                <a:ext cx="1014448" cy="1815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7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1" name="Google Shape;151;p4"/>
            <p:cNvSpPr txBox="1"/>
            <p:nvPr/>
          </p:nvSpPr>
          <p:spPr>
            <a:xfrm>
              <a:off x="1417572" y="722258"/>
              <a:ext cx="6640487" cy="21717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9303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42" b="0" i="0" u="none" strike="noStrike" cap="none" dirty="0" err="1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د</a:t>
              </a:r>
              <a:r>
                <a:rPr lang="en-US" sz="2742" b="0" i="0" u="none" strike="noStrike" cap="none" dirty="0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742" b="0" i="0" u="none" strike="noStrike" cap="none" dirty="0" err="1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ښځو</a:t>
              </a:r>
              <a:r>
                <a:rPr lang="en-US" sz="2742" b="0" i="0" u="none" strike="noStrike" cap="none" dirty="0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742" b="0" i="0" u="none" strike="noStrike" cap="none" dirty="0" err="1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د</a:t>
              </a:r>
              <a:r>
                <a:rPr lang="en-US" sz="2742" b="0" i="0" u="none" strike="noStrike" cap="none" dirty="0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742" b="0" i="0" u="none" strike="noStrike" cap="none" dirty="0" err="1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هوساینې</a:t>
              </a:r>
              <a:r>
                <a:rPr lang="en-US" sz="2742" b="0" i="0" u="none" strike="noStrike" cap="none" dirty="0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742" b="0" i="0" u="none" strike="noStrike" cap="none" dirty="0" err="1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په</a:t>
              </a:r>
              <a:r>
                <a:rPr lang="en-US" sz="2742" b="0" i="0" u="none" strike="noStrike" cap="none" dirty="0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742" b="0" i="0" u="none" strike="noStrike" cap="none" dirty="0" err="1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معایناتو</a:t>
              </a:r>
              <a:r>
                <a:rPr lang="en-US" sz="2742" b="0" i="0" u="none" strike="noStrike" cap="none" dirty="0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742" b="0" i="0" u="none" strike="noStrike" cap="none" dirty="0" err="1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کې</a:t>
              </a:r>
              <a:r>
                <a:rPr lang="en-US" sz="2742" b="0" i="0" u="none" strike="noStrike" cap="none" dirty="0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742" b="1" i="0" u="none" strike="noStrike" cap="none" dirty="0" err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معمولاً</a:t>
              </a:r>
              <a:r>
                <a:rPr lang="en-US" sz="2742" b="1" i="0" u="none" strike="noStrike" cap="none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en-US" sz="2742" b="1" i="0" u="none" strike="noStrike" cap="none" dirty="0" err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لاندې</a:t>
              </a:r>
              <a:r>
                <a:rPr lang="en-US" sz="2742" b="1" i="0" u="none" strike="noStrike" cap="none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en-US" sz="2742" b="1" i="0" u="none" strike="noStrike" cap="none" dirty="0" err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موارد</a:t>
              </a:r>
              <a:r>
                <a:rPr lang="en-US" sz="2742" b="1" i="0" u="none" strike="noStrike" cap="none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en-US" sz="2742" b="1" i="0" u="none" strike="noStrike" cap="none" dirty="0" err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شاملیږي</a:t>
              </a:r>
              <a:r>
                <a:rPr lang="en-US" sz="2742" b="1" i="0" u="none" strike="noStrike" cap="none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:</a:t>
              </a:r>
              <a:endParaRPr dirty="0"/>
            </a:p>
          </p:txBody>
        </p:sp>
        <p:sp>
          <p:nvSpPr>
            <p:cNvPr id="152" name="Google Shape;152;p4"/>
            <p:cNvSpPr txBox="1"/>
            <p:nvPr/>
          </p:nvSpPr>
          <p:spPr>
            <a:xfrm>
              <a:off x="2325507" y="3264848"/>
              <a:ext cx="5043404" cy="3981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9596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0" i="0" u="none" strike="noStrike" cap="none" dirty="0" err="1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د</a:t>
              </a:r>
              <a:r>
                <a:rPr lang="en-US" sz="3300" b="0" i="0" u="none" strike="noStrike" cap="none" dirty="0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300" b="0" i="0" u="none" strike="noStrike" cap="none" dirty="0" err="1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تي</a:t>
              </a:r>
              <a:r>
                <a:rPr lang="en-US" sz="3300" b="0" i="0" u="none" strike="noStrike" cap="none" dirty="0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300" b="0" i="0" u="none" strike="noStrike" cap="none" dirty="0" err="1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معاینه</a:t>
              </a:r>
              <a:endParaRPr dirty="0"/>
            </a:p>
            <a:p>
              <a:pPr marL="0" marR="0" lvl="0" indent="0" algn="r" rtl="0">
                <a:lnSpc>
                  <a:spcPct val="19596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0" i="0" u="none" strike="noStrike" cap="none" dirty="0" err="1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د</a:t>
              </a:r>
              <a:r>
                <a:rPr lang="en-US" sz="3300" b="0" i="0" u="none" strike="noStrike" cap="none" dirty="0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300" b="0" i="0" u="none" strike="noStrike" cap="none" dirty="0" err="1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لګن</a:t>
              </a:r>
              <a:r>
                <a:rPr lang="en-US" sz="3300" b="0" i="0" u="none" strike="noStrike" cap="none" dirty="0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300" b="0" i="0" u="none" strike="noStrike" cap="none" dirty="0" err="1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خاصرې</a:t>
              </a:r>
              <a:r>
                <a:rPr lang="en-US" sz="3300" b="0" i="0" u="none" strike="noStrike" cap="none" dirty="0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300" b="0" i="0" u="none" strike="noStrike" cap="none" dirty="0" err="1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معاینه</a:t>
              </a:r>
              <a:endParaRPr dirty="0"/>
            </a:p>
            <a:p>
              <a:pPr marL="0" marR="0" lvl="0" indent="0" algn="r" rtl="0">
                <a:lnSpc>
                  <a:spcPct val="19596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0" i="0" u="none" strike="noStrike" cap="none" dirty="0" err="1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د</a:t>
              </a:r>
              <a:r>
                <a:rPr lang="en-US" sz="3300" b="0" i="0" u="none" strike="noStrike" cap="none" dirty="0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300" b="0" i="0" u="none" strike="noStrike" cap="none" dirty="0" err="1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پاپ</a:t>
              </a:r>
              <a:r>
                <a:rPr lang="en-US" sz="3300" b="0" i="0" u="none" strike="noStrike" cap="none" dirty="0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300" b="0" i="0" u="none" strike="noStrike" cap="none" dirty="0" err="1">
                  <a:solidFill>
                    <a:srgbClr val="0C2675"/>
                  </a:solidFill>
                  <a:latin typeface="Calibri"/>
                  <a:ea typeface="Calibri"/>
                  <a:cs typeface="Calibri"/>
                  <a:sym typeface="Calibri"/>
                </a:rPr>
                <a:t>ټیسټ</a:t>
              </a:r>
              <a:endParaRPr dirty="0"/>
            </a:p>
          </p:txBody>
        </p:sp>
        <p:sp>
          <p:nvSpPr>
            <p:cNvPr id="153" name="Google Shape;153;p4"/>
            <p:cNvSpPr txBox="1"/>
            <p:nvPr/>
          </p:nvSpPr>
          <p:spPr>
            <a:xfrm>
              <a:off x="7629095" y="3264848"/>
              <a:ext cx="578508" cy="3981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9596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0" i="0" u="none" strike="noStrike" cap="none" dirty="0">
                  <a:solidFill>
                    <a:srgbClr val="0C2675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.1</a:t>
              </a:r>
              <a:endParaRPr dirty="0"/>
            </a:p>
            <a:p>
              <a:pPr marL="0" marR="0" lvl="0" indent="0" algn="r" rtl="0">
                <a:lnSpc>
                  <a:spcPct val="19596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0" i="0" u="none" strike="noStrike" cap="none" dirty="0">
                  <a:solidFill>
                    <a:srgbClr val="0C2675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.2</a:t>
              </a:r>
              <a:endParaRPr dirty="0"/>
            </a:p>
            <a:p>
              <a:pPr marL="0" marR="0" lvl="0" indent="0" algn="r" rtl="0">
                <a:lnSpc>
                  <a:spcPct val="19596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 b="0" i="0" u="none" strike="noStrike" cap="none" dirty="0">
                  <a:solidFill>
                    <a:srgbClr val="0C2675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.3</a:t>
              </a:r>
              <a:endParaRPr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5"/>
          <p:cNvPicPr preferRelativeResize="0"/>
          <p:nvPr/>
        </p:nvPicPr>
        <p:blipFill rotWithShape="1">
          <a:blip r:embed="rId3">
            <a:alphaModFix/>
          </a:blip>
          <a:srcRect l="20370" r="20369"/>
          <a:stretch/>
        </p:blipFill>
        <p:spPr>
          <a:xfrm>
            <a:off x="7173" y="0"/>
            <a:ext cx="9144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5"/>
          <p:cNvSpPr txBox="1"/>
          <p:nvPr/>
        </p:nvSpPr>
        <p:spPr>
          <a:xfrm>
            <a:off x="13067931" y="2536101"/>
            <a:ext cx="3925169" cy="71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 </a:t>
            </a:r>
            <a:r>
              <a:rPr lang="en-US" sz="2400" b="1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ګام</a:t>
            </a:r>
            <a:endParaRPr dirty="0"/>
          </a:p>
        </p:txBody>
      </p:sp>
      <p:grpSp>
        <p:nvGrpSpPr>
          <p:cNvPr id="164" name="Google Shape;164;p5"/>
          <p:cNvGrpSpPr/>
          <p:nvPr/>
        </p:nvGrpSpPr>
        <p:grpSpPr>
          <a:xfrm>
            <a:off x="13618029" y="3300322"/>
            <a:ext cx="2931512" cy="1296602"/>
            <a:chOff x="0" y="-28575"/>
            <a:chExt cx="521452" cy="165739"/>
          </a:xfrm>
        </p:grpSpPr>
        <p:sp>
          <p:nvSpPr>
            <p:cNvPr id="165" name="Google Shape;165;p5"/>
            <p:cNvSpPr/>
            <p:nvPr/>
          </p:nvSpPr>
          <p:spPr>
            <a:xfrm>
              <a:off x="0" y="0"/>
              <a:ext cx="521452" cy="137164"/>
            </a:xfrm>
            <a:custGeom>
              <a:avLst/>
              <a:gdLst/>
              <a:ahLst/>
              <a:cxnLst/>
              <a:rect l="l" t="t" r="r" b="b"/>
              <a:pathLst>
                <a:path w="521452" h="137164" extrusionOk="0">
                  <a:moveTo>
                    <a:pt x="0" y="0"/>
                  </a:moveTo>
                  <a:lnTo>
                    <a:pt x="521452" y="0"/>
                  </a:lnTo>
                  <a:lnTo>
                    <a:pt x="521452" y="137164"/>
                  </a:lnTo>
                  <a:lnTo>
                    <a:pt x="0" y="137164"/>
                  </a:lnTo>
                  <a:close/>
                </a:path>
              </a:pathLst>
            </a:custGeom>
            <a:solidFill>
              <a:srgbClr val="33592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Google Shape;166;p5"/>
            <p:cNvSpPr txBox="1"/>
            <p:nvPr/>
          </p:nvSpPr>
          <p:spPr>
            <a:xfrm>
              <a:off x="0" y="-28575"/>
              <a:ext cx="521452" cy="1657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p5"/>
          <p:cNvSpPr txBox="1"/>
          <p:nvPr/>
        </p:nvSpPr>
        <p:spPr>
          <a:xfrm>
            <a:off x="12084551" y="3502025"/>
            <a:ext cx="4908549" cy="242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د</a:t>
            </a:r>
            <a:r>
              <a:rPr lang="en-US" sz="5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معلوماتو</a:t>
            </a:r>
            <a:r>
              <a:rPr lang="en-US" sz="55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میز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ته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ورشئ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"/>
          <p:cNvSpPr txBox="1"/>
          <p:nvPr/>
        </p:nvSpPr>
        <p:spPr>
          <a:xfrm>
            <a:off x="13067931" y="2536101"/>
            <a:ext cx="3925169" cy="71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 </a:t>
            </a:r>
            <a:r>
              <a:rPr lang="en-US" sz="2400" b="1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ګام</a:t>
            </a:r>
            <a:endParaRPr dirty="0"/>
          </a:p>
        </p:txBody>
      </p:sp>
      <p:grpSp>
        <p:nvGrpSpPr>
          <p:cNvPr id="177" name="Google Shape;177;p6"/>
          <p:cNvGrpSpPr/>
          <p:nvPr/>
        </p:nvGrpSpPr>
        <p:grpSpPr>
          <a:xfrm>
            <a:off x="14434456" y="3218677"/>
            <a:ext cx="1465801" cy="1296602"/>
            <a:chOff x="0" y="-28575"/>
            <a:chExt cx="277919" cy="165739"/>
          </a:xfrm>
        </p:grpSpPr>
        <p:sp>
          <p:nvSpPr>
            <p:cNvPr id="178" name="Google Shape;178;p6"/>
            <p:cNvSpPr/>
            <p:nvPr/>
          </p:nvSpPr>
          <p:spPr>
            <a:xfrm>
              <a:off x="0" y="0"/>
              <a:ext cx="277919" cy="137164"/>
            </a:xfrm>
            <a:custGeom>
              <a:avLst/>
              <a:gdLst/>
              <a:ahLst/>
              <a:cxnLst/>
              <a:rect l="l" t="t" r="r" b="b"/>
              <a:pathLst>
                <a:path w="277919" h="137164" extrusionOk="0">
                  <a:moveTo>
                    <a:pt x="0" y="0"/>
                  </a:moveTo>
                  <a:lnTo>
                    <a:pt x="277919" y="0"/>
                  </a:lnTo>
                  <a:lnTo>
                    <a:pt x="277919" y="137164"/>
                  </a:lnTo>
                  <a:lnTo>
                    <a:pt x="0" y="137164"/>
                  </a:lnTo>
                  <a:close/>
                </a:path>
              </a:pathLst>
            </a:custGeom>
            <a:solidFill>
              <a:srgbClr val="33592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Google Shape;179;p6"/>
            <p:cNvSpPr txBox="1"/>
            <p:nvPr/>
          </p:nvSpPr>
          <p:spPr>
            <a:xfrm>
              <a:off x="0" y="-28575"/>
              <a:ext cx="277919" cy="1657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6"/>
          <p:cNvSpPr txBox="1"/>
          <p:nvPr/>
        </p:nvSpPr>
        <p:spPr>
          <a:xfrm>
            <a:off x="12135319" y="3251724"/>
            <a:ext cx="4857780" cy="1210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اړینې</a:t>
            </a:r>
            <a:r>
              <a:rPr lang="en-US" sz="5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فورمې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ډکې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کړئ</a:t>
            </a:r>
            <a:endParaRPr dirty="0"/>
          </a:p>
        </p:txBody>
      </p:sp>
      <p:pic>
        <p:nvPicPr>
          <p:cNvPr id="181" name="Google Shape;181;p6"/>
          <p:cNvPicPr preferRelativeResize="0"/>
          <p:nvPr/>
        </p:nvPicPr>
        <p:blipFill rotWithShape="1">
          <a:blip r:embed="rId3">
            <a:alphaModFix/>
          </a:blip>
          <a:srcRect l="23512" r="17227"/>
          <a:stretch/>
        </p:blipFill>
        <p:spPr>
          <a:xfrm>
            <a:off x="0" y="0"/>
            <a:ext cx="9144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"/>
          <p:cNvSpPr/>
          <p:nvPr/>
        </p:nvSpPr>
        <p:spPr>
          <a:xfrm>
            <a:off x="4617833" y="1870955"/>
            <a:ext cx="9052335" cy="4938711"/>
          </a:xfrm>
          <a:custGeom>
            <a:avLst/>
            <a:gdLst/>
            <a:ahLst/>
            <a:cxnLst/>
            <a:rect l="l" t="t" r="r" b="b"/>
            <a:pathLst>
              <a:path w="9052335" h="4938711" extrusionOk="0">
                <a:moveTo>
                  <a:pt x="0" y="0"/>
                </a:moveTo>
                <a:lnTo>
                  <a:pt x="9052334" y="0"/>
                </a:lnTo>
                <a:lnTo>
                  <a:pt x="9052334" y="4938711"/>
                </a:lnTo>
                <a:lnTo>
                  <a:pt x="0" y="49387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5234" t="-27871" r="-4485" b="-24215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1" name="Google Shape;191;p7"/>
          <p:cNvSpPr txBox="1"/>
          <p:nvPr/>
        </p:nvSpPr>
        <p:spPr>
          <a:xfrm>
            <a:off x="11966237" y="7001084"/>
            <a:ext cx="1851670" cy="814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93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42" b="1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په</a:t>
            </a:r>
            <a:r>
              <a:rPr lang="en-US" sz="2742" b="1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742" b="1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یاد</a:t>
            </a:r>
            <a:r>
              <a:rPr lang="en-US" sz="2742" b="1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742" b="1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ولرئ</a:t>
            </a:r>
            <a:r>
              <a:rPr lang="en-US" sz="2742" b="1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</a:t>
            </a:r>
            <a:endParaRPr dirty="0"/>
          </a:p>
        </p:txBody>
      </p:sp>
      <p:sp>
        <p:nvSpPr>
          <p:cNvPr id="192" name="Google Shape;192;p7"/>
          <p:cNvSpPr txBox="1"/>
          <p:nvPr/>
        </p:nvSpPr>
        <p:spPr>
          <a:xfrm>
            <a:off x="4264110" y="7150049"/>
            <a:ext cx="7571180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که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ژباړونکي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ته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اړتیا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لرئ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،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نو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د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ژباړونکي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غوښتنه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وکړئ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–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ستاسې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روغتیايي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کارکوونکی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مکلف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دی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تر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څو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تاسې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ته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هغه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مراقبت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وړاندې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کړي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چې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پرې</a:t>
            </a:r>
            <a:r>
              <a:rPr lang="en-US" sz="2500" b="0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500" b="0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پوهیږئ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"/>
          <p:cNvSpPr txBox="1"/>
          <p:nvPr/>
        </p:nvSpPr>
        <p:spPr>
          <a:xfrm>
            <a:off x="13067931" y="2536101"/>
            <a:ext cx="3925169" cy="71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 </a:t>
            </a:r>
            <a:r>
              <a:rPr lang="en-US" sz="2400" b="1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ګام</a:t>
            </a:r>
            <a:endParaRPr dirty="0"/>
          </a:p>
        </p:txBody>
      </p:sp>
      <p:grpSp>
        <p:nvGrpSpPr>
          <p:cNvPr id="202" name="Google Shape;202;p8"/>
          <p:cNvGrpSpPr/>
          <p:nvPr/>
        </p:nvGrpSpPr>
        <p:grpSpPr>
          <a:xfrm>
            <a:off x="15430500" y="3533005"/>
            <a:ext cx="1010152" cy="1296602"/>
            <a:chOff x="0" y="-28575"/>
            <a:chExt cx="168649" cy="165739"/>
          </a:xfrm>
        </p:grpSpPr>
        <p:sp>
          <p:nvSpPr>
            <p:cNvPr id="203" name="Google Shape;203;p8"/>
            <p:cNvSpPr/>
            <p:nvPr/>
          </p:nvSpPr>
          <p:spPr>
            <a:xfrm>
              <a:off x="0" y="0"/>
              <a:ext cx="168649" cy="137164"/>
            </a:xfrm>
            <a:custGeom>
              <a:avLst/>
              <a:gdLst/>
              <a:ahLst/>
              <a:cxnLst/>
              <a:rect l="l" t="t" r="r" b="b"/>
              <a:pathLst>
                <a:path w="168649" h="137164" extrusionOk="0">
                  <a:moveTo>
                    <a:pt x="0" y="0"/>
                  </a:moveTo>
                  <a:lnTo>
                    <a:pt x="168649" y="0"/>
                  </a:lnTo>
                  <a:lnTo>
                    <a:pt x="168649" y="137164"/>
                  </a:lnTo>
                  <a:lnTo>
                    <a:pt x="0" y="137164"/>
                  </a:lnTo>
                  <a:close/>
                </a:path>
              </a:pathLst>
            </a:custGeom>
            <a:solidFill>
              <a:srgbClr val="33592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Google Shape;204;p8"/>
            <p:cNvSpPr txBox="1"/>
            <p:nvPr/>
          </p:nvSpPr>
          <p:spPr>
            <a:xfrm>
              <a:off x="0" y="-28575"/>
              <a:ext cx="168649" cy="1657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8"/>
          <p:cNvSpPr txBox="1"/>
          <p:nvPr/>
        </p:nvSpPr>
        <p:spPr>
          <a:xfrm>
            <a:off x="10172739" y="3594624"/>
            <a:ext cx="6820361" cy="242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په</a:t>
            </a:r>
            <a:r>
              <a:rPr lang="en-US" sz="5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لابې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کې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خپل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نوبت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ته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انتظار</a:t>
            </a:r>
            <a:r>
              <a:rPr lang="en-US" sz="5500" b="1" i="0" u="none" strike="noStrike" cap="none" dirty="0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0C2675"/>
                </a:solidFill>
                <a:latin typeface="Roboto Slab"/>
                <a:ea typeface="Roboto Slab"/>
                <a:cs typeface="Roboto Slab"/>
                <a:sym typeface="Roboto Slab"/>
              </a:rPr>
              <a:t>وباسئ</a:t>
            </a:r>
            <a:endParaRPr dirty="0"/>
          </a:p>
        </p:txBody>
      </p:sp>
      <p:pic>
        <p:nvPicPr>
          <p:cNvPr id="206" name="Google Shape;206;p8"/>
          <p:cNvPicPr preferRelativeResize="0"/>
          <p:nvPr/>
        </p:nvPicPr>
        <p:blipFill rotWithShape="1">
          <a:blip r:embed="rId3">
            <a:alphaModFix/>
          </a:blip>
          <a:srcRect l="20258" r="20259"/>
          <a:stretch/>
        </p:blipFill>
        <p:spPr>
          <a:xfrm>
            <a:off x="0" y="0"/>
            <a:ext cx="9144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D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/>
          <p:nvPr/>
        </p:nvSpPr>
        <p:spPr>
          <a:xfrm>
            <a:off x="13067931" y="2536101"/>
            <a:ext cx="3925169" cy="71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 </a:t>
            </a:r>
            <a:r>
              <a:rPr lang="en-US" sz="2400" b="1" i="0" u="none" strike="noStrike" cap="none" dirty="0" err="1">
                <a:solidFill>
                  <a:srgbClr val="0C267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ګام</a:t>
            </a:r>
            <a:endParaRPr dirty="0"/>
          </a:p>
        </p:txBody>
      </p:sp>
      <p:grpSp>
        <p:nvGrpSpPr>
          <p:cNvPr id="216" name="Google Shape;216;p9"/>
          <p:cNvGrpSpPr/>
          <p:nvPr/>
        </p:nvGrpSpPr>
        <p:grpSpPr>
          <a:xfrm>
            <a:off x="12719957" y="3209152"/>
            <a:ext cx="3027258" cy="1296602"/>
            <a:chOff x="0" y="-28575"/>
            <a:chExt cx="523554" cy="165739"/>
          </a:xfrm>
        </p:grpSpPr>
        <p:sp>
          <p:nvSpPr>
            <p:cNvPr id="217" name="Google Shape;217;p9"/>
            <p:cNvSpPr/>
            <p:nvPr/>
          </p:nvSpPr>
          <p:spPr>
            <a:xfrm>
              <a:off x="0" y="0"/>
              <a:ext cx="523554" cy="137164"/>
            </a:xfrm>
            <a:custGeom>
              <a:avLst/>
              <a:gdLst/>
              <a:ahLst/>
              <a:cxnLst/>
              <a:rect l="l" t="t" r="r" b="b"/>
              <a:pathLst>
                <a:path w="523554" h="137164" extrusionOk="0">
                  <a:moveTo>
                    <a:pt x="0" y="0"/>
                  </a:moveTo>
                  <a:lnTo>
                    <a:pt x="523554" y="0"/>
                  </a:lnTo>
                  <a:lnTo>
                    <a:pt x="523554" y="137164"/>
                  </a:lnTo>
                  <a:lnTo>
                    <a:pt x="0" y="137164"/>
                  </a:lnTo>
                  <a:close/>
                </a:path>
              </a:pathLst>
            </a:custGeom>
            <a:solidFill>
              <a:srgbClr val="33592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Google Shape;218;p9"/>
            <p:cNvSpPr txBox="1"/>
            <p:nvPr/>
          </p:nvSpPr>
          <p:spPr>
            <a:xfrm>
              <a:off x="0" y="-28575"/>
              <a:ext cx="523554" cy="1657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" name="Google Shape;219;p9"/>
          <p:cNvSpPr txBox="1"/>
          <p:nvPr/>
        </p:nvSpPr>
        <p:spPr>
          <a:xfrm>
            <a:off x="11385996" y="3251724"/>
            <a:ext cx="5607103" cy="242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خپلې</a:t>
            </a:r>
            <a:r>
              <a:rPr lang="en-US" sz="5500" b="1" i="0" u="none" strike="noStrike" cap="none" dirty="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حیاتي</a:t>
            </a:r>
            <a:r>
              <a:rPr lang="en-US" sz="5500" b="1" i="0" u="none" strike="noStrike" cap="none" dirty="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1" i="0" u="none" strike="noStrike" cap="none" dirty="0" err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نښانې</a:t>
            </a:r>
            <a:r>
              <a:rPr lang="en-US" sz="5500" b="1" i="0" u="none" strike="noStrike" cap="none" dirty="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5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مو</a:t>
            </a:r>
            <a:r>
              <a:rPr lang="en-US" sz="5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چیک</a:t>
            </a:r>
            <a:r>
              <a:rPr lang="en-US" sz="5500" b="0" i="0" u="none" strike="noStrike" cap="none" dirty="0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500" b="0" i="0" u="none" strike="noStrike" cap="none" dirty="0" err="1">
                <a:solidFill>
                  <a:srgbClr val="0C2675"/>
                </a:solidFill>
                <a:latin typeface="Calibri"/>
                <a:ea typeface="Calibri"/>
                <a:cs typeface="Calibri"/>
                <a:sym typeface="Calibri"/>
              </a:rPr>
              <a:t>کړئ</a:t>
            </a:r>
            <a:endParaRPr dirty="0"/>
          </a:p>
        </p:txBody>
      </p:sp>
      <p:pic>
        <p:nvPicPr>
          <p:cNvPr id="220" name="Google Shape;220;p9"/>
          <p:cNvPicPr preferRelativeResize="0"/>
          <p:nvPr/>
        </p:nvPicPr>
        <p:blipFill rotWithShape="1">
          <a:blip r:embed="rId3">
            <a:alphaModFix/>
          </a:blip>
          <a:srcRect t="13342" b="13343"/>
          <a:stretch/>
        </p:blipFill>
        <p:spPr>
          <a:xfrm>
            <a:off x="0" y="0"/>
            <a:ext cx="9144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2238</Words>
  <Application>Microsoft Macintosh PowerPoint</Application>
  <PresentationFormat>Custom</PresentationFormat>
  <Paragraphs>169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Roboto Slab</vt:lpstr>
      <vt:lpstr>Roboto Condensed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Syreeta L Wilkins</cp:lastModifiedBy>
  <cp:revision>2</cp:revision>
  <dcterms:created xsi:type="dcterms:W3CDTF">2006-08-16T00:00:00Z</dcterms:created>
  <dcterms:modified xsi:type="dcterms:W3CDTF">2023-11-29T15:09:44Z</dcterms:modified>
</cp:coreProperties>
</file>