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Roboto Condensed" panose="02000000000000000000" pitchFamily="2" charset="0"/>
      <p:regular r:id="rId14"/>
      <p:bold r:id="rId15"/>
      <p:italic r:id="rId16"/>
      <p:boldItalic r:id="rId17"/>
    </p:embeddedFont>
    <p:embeddedFont>
      <p:font typeface="Roboto Condensed Bold" panose="02000000000000000000" pitchFamily="2" charset="0"/>
      <p:regular r:id="rId18"/>
      <p:bold r:id="rId19"/>
    </p:embeddedFont>
    <p:embeddedFont>
      <p:font typeface="Roboto Slab" pitchFamily="2" charset="0"/>
      <p:regular r:id="rId20"/>
      <p:bold r:id="rId21"/>
    </p:embeddedFont>
    <p:embeddedFont>
      <p:font typeface="Roboto Slab Bold"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5510" autoAdjust="0"/>
  </p:normalViewPr>
  <p:slideViewPr>
    <p:cSldViewPr>
      <p:cViewPr varScale="1">
        <p:scale>
          <a:sx n="60" d="100"/>
          <a:sy n="60" d="100"/>
        </p:scale>
        <p:origin x="18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Roboto Slab" pitchFamily="2"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Roboto Slab" pitchFamily="2" charset="0"/>
              </a:defRPr>
            </a:lvl1pPr>
          </a:lstStyle>
          <a:p>
            <a:fld id="{B7268E1E-0E44-426D-905E-8AD9B19D2182}" type="datetimeFigureOut">
              <a:rPr lang="cs-CZ" smtClean="0"/>
              <a:pPr/>
              <a:t>11.03.2024</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b="0" i="0">
                <a:latin typeface="Roboto Slab" pitchFamily="2"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b="0" i="0">
                <a:latin typeface="Roboto Slab" pitchFamily="2"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Slab" pitchFamily="2" charset="0"/>
        <a:ea typeface="+mn-ea"/>
        <a:cs typeface="+mn-cs"/>
      </a:defRPr>
    </a:lvl1pPr>
    <a:lvl2pPr marL="457200" algn="l" defTabSz="914400" rtl="0" eaLnBrk="1" latinLnBrk="0" hangingPunct="1">
      <a:defRPr sz="1200" b="0" i="0" kern="1200">
        <a:solidFill>
          <a:schemeClr val="tx1"/>
        </a:solidFill>
        <a:latin typeface="Roboto Slab" pitchFamily="2" charset="0"/>
        <a:ea typeface="+mn-ea"/>
        <a:cs typeface="+mn-cs"/>
      </a:defRPr>
    </a:lvl2pPr>
    <a:lvl3pPr marL="914400" algn="l" defTabSz="914400" rtl="0" eaLnBrk="1" latinLnBrk="0" hangingPunct="1">
      <a:defRPr sz="1200" b="0" i="0" kern="1200">
        <a:solidFill>
          <a:schemeClr val="tx1"/>
        </a:solidFill>
        <a:latin typeface="Roboto Slab" pitchFamily="2" charset="0"/>
        <a:ea typeface="+mn-ea"/>
        <a:cs typeface="+mn-cs"/>
      </a:defRPr>
    </a:lvl3pPr>
    <a:lvl4pPr marL="1371600" algn="l" defTabSz="914400" rtl="0" eaLnBrk="1" latinLnBrk="0" hangingPunct="1">
      <a:defRPr sz="1200" b="0" i="0" kern="1200">
        <a:solidFill>
          <a:schemeClr val="tx1"/>
        </a:solidFill>
        <a:latin typeface="Roboto Slab" pitchFamily="2" charset="0"/>
        <a:ea typeface="+mn-ea"/>
        <a:cs typeface="+mn-cs"/>
      </a:defRPr>
    </a:lvl4pPr>
    <a:lvl5pPr marL="1828800" algn="l" defTabSz="914400" rtl="0" eaLnBrk="1" latinLnBrk="0" hangingPunct="1">
      <a:defRPr sz="1200" b="0" i="0" kern="1200">
        <a:solidFill>
          <a:schemeClr val="tx1"/>
        </a:solidFill>
        <a:latin typeface="Roboto Slab"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تمامی</a:t>
            </a:r>
            <a:r>
              <a:rPr lang="en-US" dirty="0"/>
              <a:t> </a:t>
            </a:r>
            <a:r>
              <a:rPr lang="en-US" dirty="0" err="1"/>
              <a:t>مریضان</a:t>
            </a:r>
            <a:r>
              <a:rPr lang="en-US" dirty="0"/>
              <a:t> </a:t>
            </a:r>
            <a:r>
              <a:rPr lang="en-US" dirty="0" err="1"/>
              <a:t>حق</a:t>
            </a:r>
            <a:r>
              <a:rPr lang="en-US" dirty="0"/>
              <a:t> </a:t>
            </a:r>
            <a:r>
              <a:rPr lang="en-US" dirty="0" err="1"/>
              <a:t>دارند</a:t>
            </a:r>
            <a:r>
              <a:rPr lang="en-US" dirty="0"/>
              <a:t> </a:t>
            </a:r>
            <a:r>
              <a:rPr lang="en-US" dirty="0" err="1"/>
              <a:t>از</a:t>
            </a:r>
            <a:r>
              <a:rPr lang="en-US" dirty="0"/>
              <a:t> </a:t>
            </a:r>
            <a:r>
              <a:rPr lang="en-US" dirty="0" err="1"/>
              <a:t>داکتر</a:t>
            </a:r>
            <a:r>
              <a:rPr lang="en-US" dirty="0"/>
              <a:t> </a:t>
            </a:r>
            <a:r>
              <a:rPr lang="en-US" dirty="0" err="1"/>
              <a:t>خود</a:t>
            </a:r>
            <a:r>
              <a:rPr lang="en-US" dirty="0"/>
              <a:t> </a:t>
            </a:r>
            <a:r>
              <a:rPr lang="en-US" dirty="0" err="1"/>
              <a:t>سوال</a:t>
            </a:r>
            <a:r>
              <a:rPr lang="en-US" dirty="0"/>
              <a:t> </a:t>
            </a:r>
            <a:r>
              <a:rPr lang="en-US" dirty="0" err="1"/>
              <a:t>بپرسند</a:t>
            </a:r>
            <a:r>
              <a:rPr lang="en-US" dirty="0"/>
              <a:t>. </a:t>
            </a:r>
            <a:r>
              <a:rPr lang="en-US" dirty="0" err="1"/>
              <a:t>خانم</a:t>
            </a:r>
            <a:r>
              <a:rPr lang="en-US" dirty="0"/>
              <a:t> </a:t>
            </a:r>
            <a:r>
              <a:rPr lang="en-US" dirty="0" err="1"/>
              <a:t>شما</a:t>
            </a:r>
            <a:r>
              <a:rPr lang="en-US" dirty="0"/>
              <a:t> </a:t>
            </a:r>
            <a:r>
              <a:rPr lang="en-US" dirty="0" err="1"/>
              <a:t>میتوانید</a:t>
            </a:r>
            <a:r>
              <a:rPr lang="en-US" dirty="0"/>
              <a:t> </a:t>
            </a:r>
            <a:r>
              <a:rPr lang="en-US" dirty="0" err="1"/>
              <a:t>هر</a:t>
            </a:r>
            <a:r>
              <a:rPr lang="en-US" dirty="0"/>
              <a:t> </a:t>
            </a:r>
            <a:r>
              <a:rPr lang="en-US" dirty="0" err="1"/>
              <a:t>سوال</a:t>
            </a:r>
            <a:r>
              <a:rPr lang="en-US" dirty="0"/>
              <a:t> </a:t>
            </a:r>
            <a:r>
              <a:rPr lang="en-US" dirty="0" err="1"/>
              <a:t>یا</a:t>
            </a:r>
            <a:r>
              <a:rPr lang="en-US" dirty="0"/>
              <a:t> </a:t>
            </a:r>
            <a:r>
              <a:rPr lang="en-US" dirty="0" err="1"/>
              <a:t>نگرانی</a:t>
            </a:r>
            <a:r>
              <a:rPr lang="en-US" dirty="0"/>
              <a:t> </a:t>
            </a:r>
            <a:r>
              <a:rPr lang="en-US" dirty="0" err="1"/>
              <a:t>که</a:t>
            </a:r>
            <a:r>
              <a:rPr lang="en-US" dirty="0"/>
              <a:t> </a:t>
            </a:r>
            <a:r>
              <a:rPr lang="en-US" dirty="0" err="1"/>
              <a:t>دارد</a:t>
            </a:r>
            <a:r>
              <a:rPr lang="en-US" dirty="0"/>
              <a:t> </a:t>
            </a:r>
            <a:r>
              <a:rPr lang="en-US" dirty="0" err="1"/>
              <a:t>در</a:t>
            </a:r>
            <a:r>
              <a:rPr lang="en-US" dirty="0"/>
              <a:t> </a:t>
            </a:r>
            <a:r>
              <a:rPr lang="en-US" dirty="0" err="1"/>
              <a:t>جریان</a:t>
            </a:r>
            <a:r>
              <a:rPr lang="en-US" dirty="0"/>
              <a:t> </a:t>
            </a:r>
            <a:r>
              <a:rPr lang="en-US" dirty="0" err="1"/>
              <a:t>وعده</a:t>
            </a:r>
            <a:r>
              <a:rPr lang="en-US" dirty="0"/>
              <a:t> </a:t>
            </a:r>
            <a:r>
              <a:rPr lang="en-US" dirty="0" err="1"/>
              <a:t>ملاقات</a:t>
            </a:r>
            <a:r>
              <a:rPr lang="en-US" dirty="0"/>
              <a:t> </a:t>
            </a:r>
            <a:r>
              <a:rPr lang="en-US" dirty="0" err="1"/>
              <a:t>خود</a:t>
            </a:r>
            <a:r>
              <a:rPr lang="en-US" dirty="0"/>
              <a:t> </a:t>
            </a:r>
            <a:r>
              <a:rPr lang="en-US" dirty="0" err="1"/>
              <a:t>بپرسد</a:t>
            </a:r>
            <a:r>
              <a:rPr lang="en-US" dirty="0"/>
              <a:t>. </a:t>
            </a:r>
            <a:r>
              <a:rPr lang="en-US" dirty="0" err="1"/>
              <a:t>اگر</a:t>
            </a:r>
            <a:r>
              <a:rPr lang="en-US" dirty="0"/>
              <a:t> </a:t>
            </a:r>
            <a:r>
              <a:rPr lang="en-US" dirty="0" err="1"/>
              <a:t>داکتر</a:t>
            </a:r>
            <a:r>
              <a:rPr lang="en-US" dirty="0"/>
              <a:t> </a:t>
            </a:r>
            <a:r>
              <a:rPr lang="en-US" dirty="0" err="1"/>
              <a:t>وقت</a:t>
            </a:r>
            <a:r>
              <a:rPr lang="en-US" dirty="0"/>
              <a:t> </a:t>
            </a:r>
            <a:r>
              <a:rPr lang="en-US" dirty="0" err="1"/>
              <a:t>کافی</a:t>
            </a:r>
            <a:r>
              <a:rPr lang="en-US" dirty="0"/>
              <a:t> </a:t>
            </a:r>
            <a:r>
              <a:rPr lang="en-US" dirty="0" err="1"/>
              <a:t>برای</a:t>
            </a:r>
            <a:r>
              <a:rPr lang="en-US" dirty="0"/>
              <a:t> </a:t>
            </a:r>
            <a:r>
              <a:rPr lang="en-US" dirty="0" err="1"/>
              <a:t>جواب</a:t>
            </a:r>
            <a:r>
              <a:rPr lang="en-US" dirty="0"/>
              <a:t> </a:t>
            </a:r>
            <a:r>
              <a:rPr lang="en-US" dirty="0" err="1"/>
              <a:t>دادن</a:t>
            </a:r>
            <a:r>
              <a:rPr lang="en-US" dirty="0"/>
              <a:t> </a:t>
            </a:r>
            <a:r>
              <a:rPr lang="en-US" dirty="0" err="1"/>
              <a:t>به</a:t>
            </a:r>
            <a:r>
              <a:rPr lang="en-US" dirty="0"/>
              <a:t> </a:t>
            </a:r>
            <a:r>
              <a:rPr lang="en-US" dirty="0" err="1"/>
              <a:t>سوالات</a:t>
            </a:r>
            <a:r>
              <a:rPr lang="en-US" dirty="0"/>
              <a:t> </a:t>
            </a:r>
            <a:r>
              <a:rPr lang="en-US" dirty="0" err="1"/>
              <a:t>خانم</a:t>
            </a:r>
            <a:r>
              <a:rPr lang="en-US" dirty="0"/>
              <a:t> </a:t>
            </a:r>
            <a:r>
              <a:rPr lang="en-US" dirty="0" err="1"/>
              <a:t>شما</a:t>
            </a:r>
            <a:r>
              <a:rPr lang="en-US" dirty="0"/>
              <a:t> </a:t>
            </a:r>
            <a:r>
              <a:rPr lang="en-US" dirty="0" err="1"/>
              <a:t>نداشته</a:t>
            </a:r>
            <a:r>
              <a:rPr lang="en-US" dirty="0"/>
              <a:t>  </a:t>
            </a:r>
            <a:r>
              <a:rPr lang="en-US" dirty="0" err="1"/>
              <a:t>باشد</a:t>
            </a:r>
            <a:r>
              <a:rPr lang="en-US" dirty="0"/>
              <a:t>، </a:t>
            </a:r>
            <a:r>
              <a:rPr lang="en-US" dirty="0" err="1"/>
              <a:t>آنها</a:t>
            </a:r>
            <a:r>
              <a:rPr lang="en-US" dirty="0"/>
              <a:t> </a:t>
            </a:r>
            <a:r>
              <a:rPr lang="en-US" dirty="0" err="1"/>
              <a:t>ممکن</a:t>
            </a:r>
            <a:r>
              <a:rPr lang="en-US" dirty="0"/>
              <a:t> </a:t>
            </a:r>
            <a:r>
              <a:rPr lang="en-US" dirty="0" err="1"/>
              <a:t>است</a:t>
            </a:r>
            <a:r>
              <a:rPr lang="en-US" dirty="0"/>
              <a:t> </a:t>
            </a:r>
            <a:r>
              <a:rPr lang="en-US" dirty="0" err="1"/>
              <a:t>یک</a:t>
            </a:r>
            <a:r>
              <a:rPr lang="en-US" dirty="0"/>
              <a:t> </a:t>
            </a:r>
            <a:r>
              <a:rPr lang="en-US" dirty="0" err="1"/>
              <a:t>وعده</a:t>
            </a:r>
            <a:r>
              <a:rPr lang="en-US" dirty="0"/>
              <a:t> </a:t>
            </a:r>
            <a:r>
              <a:rPr lang="en-US" dirty="0" err="1"/>
              <a:t>ملاقات</a:t>
            </a:r>
            <a:r>
              <a:rPr lang="en-US" dirty="0"/>
              <a:t> </a:t>
            </a:r>
            <a:r>
              <a:rPr lang="en-US" dirty="0" err="1"/>
              <a:t>دیگر</a:t>
            </a:r>
            <a:r>
              <a:rPr lang="en-US" dirty="0"/>
              <a:t>  </a:t>
            </a:r>
            <a:r>
              <a:rPr lang="en-US" dirty="0" err="1"/>
              <a:t>تنظیم</a:t>
            </a:r>
            <a:r>
              <a:rPr lang="en-US" dirty="0"/>
              <a:t>  </a:t>
            </a:r>
            <a:r>
              <a:rPr lang="en-US" dirty="0" err="1"/>
              <a:t>کنند</a:t>
            </a:r>
            <a:r>
              <a:rPr lang="en-US" dirty="0"/>
              <a:t>. </a:t>
            </a:r>
            <a:r>
              <a:rPr lang="en-US" dirty="0" err="1"/>
              <a:t>آنها</a:t>
            </a:r>
            <a:r>
              <a:rPr lang="en-US" dirty="0"/>
              <a:t> </a:t>
            </a:r>
            <a:r>
              <a:rPr lang="en-US" dirty="0" err="1"/>
              <a:t>ممکن</a:t>
            </a:r>
            <a:r>
              <a:rPr lang="en-US" dirty="0"/>
              <a:t> </a:t>
            </a:r>
            <a:r>
              <a:rPr lang="en-US" dirty="0" err="1"/>
              <a:t>است</a:t>
            </a:r>
            <a:r>
              <a:rPr lang="en-US" dirty="0"/>
              <a:t> </a:t>
            </a:r>
            <a:r>
              <a:rPr lang="en-US" dirty="0" err="1"/>
              <a:t>برخی</a:t>
            </a:r>
            <a:r>
              <a:rPr lang="en-US" dirty="0"/>
              <a:t> </a:t>
            </a:r>
            <a:r>
              <a:rPr lang="en-US" dirty="0" err="1"/>
              <a:t>معاینات</a:t>
            </a:r>
            <a:r>
              <a:rPr lang="en-US" dirty="0"/>
              <a:t> </a:t>
            </a:r>
            <a:r>
              <a:rPr lang="en-US" dirty="0" err="1"/>
              <a:t>دیگر</a:t>
            </a:r>
            <a:r>
              <a:rPr lang="en-US" dirty="0"/>
              <a:t> </a:t>
            </a:r>
            <a:r>
              <a:rPr lang="en-US" dirty="0" err="1"/>
              <a:t>را</a:t>
            </a:r>
            <a:r>
              <a:rPr lang="en-US" dirty="0"/>
              <a:t> </a:t>
            </a:r>
            <a:r>
              <a:rPr lang="en-US" dirty="0" err="1"/>
              <a:t>توصیه</a:t>
            </a:r>
            <a:r>
              <a:rPr lang="en-US" dirty="0"/>
              <a:t> </a:t>
            </a:r>
            <a:r>
              <a:rPr lang="en-US" dirty="0" err="1"/>
              <a:t>کنند</a:t>
            </a:r>
            <a:r>
              <a:rPr lang="en-US" dirty="0"/>
              <a:t> </a:t>
            </a:r>
            <a:r>
              <a:rPr lang="en-US" dirty="0" err="1"/>
              <a:t>یا</a:t>
            </a:r>
            <a:r>
              <a:rPr lang="en-US" dirty="0"/>
              <a:t> </a:t>
            </a:r>
            <a:r>
              <a:rPr lang="en-US" dirty="0" err="1"/>
              <a:t>خانم</a:t>
            </a:r>
            <a:r>
              <a:rPr lang="en-US" dirty="0"/>
              <a:t> </a:t>
            </a:r>
            <a:r>
              <a:rPr lang="en-US" dirty="0" err="1"/>
              <a:t>شما</a:t>
            </a:r>
            <a:r>
              <a:rPr lang="en-US" dirty="0"/>
              <a:t> </a:t>
            </a:r>
            <a:r>
              <a:rPr lang="en-US" dirty="0" err="1"/>
              <a:t>را</a:t>
            </a:r>
            <a:r>
              <a:rPr lang="en-US" dirty="0"/>
              <a:t> </a:t>
            </a:r>
            <a:r>
              <a:rPr lang="en-US" dirty="0" err="1"/>
              <a:t>به</a:t>
            </a:r>
            <a:r>
              <a:rPr lang="en-US" dirty="0"/>
              <a:t> </a:t>
            </a:r>
            <a:r>
              <a:rPr lang="en-US" dirty="0" err="1"/>
              <a:t>یک</a:t>
            </a:r>
            <a:r>
              <a:rPr lang="en-US" dirty="0"/>
              <a:t> </a:t>
            </a:r>
            <a:r>
              <a:rPr lang="en-US" dirty="0" err="1"/>
              <a:t>داکتر</a:t>
            </a:r>
            <a:r>
              <a:rPr lang="en-US" dirty="0"/>
              <a:t> </a:t>
            </a:r>
            <a:r>
              <a:rPr lang="en-US" dirty="0" err="1"/>
              <a:t>دیگر</a:t>
            </a:r>
            <a:r>
              <a:rPr lang="en-US" dirty="0"/>
              <a:t> </a:t>
            </a:r>
            <a:r>
              <a:rPr lang="en-US" dirty="0" err="1"/>
              <a:t>که</a:t>
            </a:r>
            <a:r>
              <a:rPr lang="en-US" dirty="0"/>
              <a:t> </a:t>
            </a:r>
            <a:r>
              <a:rPr lang="en-US" dirty="0" err="1"/>
              <a:t>در</a:t>
            </a:r>
            <a:r>
              <a:rPr lang="en-US" dirty="0"/>
              <a:t> </a:t>
            </a:r>
            <a:r>
              <a:rPr lang="en-US" dirty="0" err="1"/>
              <a:t>بخش</a:t>
            </a:r>
            <a:r>
              <a:rPr lang="en-US" dirty="0"/>
              <a:t> </a:t>
            </a:r>
            <a:r>
              <a:rPr lang="en-US" dirty="0" err="1"/>
              <a:t>مشکل</a:t>
            </a:r>
            <a:r>
              <a:rPr lang="en-US" dirty="0"/>
              <a:t> </a:t>
            </a:r>
            <a:r>
              <a:rPr lang="en-US" dirty="0" err="1"/>
              <a:t>صحی</a:t>
            </a:r>
            <a:r>
              <a:rPr lang="en-US" dirty="0"/>
              <a:t> </a:t>
            </a:r>
            <a:r>
              <a:rPr lang="en-US" dirty="0" err="1"/>
              <a:t>خانم</a:t>
            </a:r>
            <a:r>
              <a:rPr lang="en-US" dirty="0"/>
              <a:t> </a:t>
            </a:r>
            <a:r>
              <a:rPr lang="en-US" dirty="0" err="1"/>
              <a:t>شما</a:t>
            </a:r>
            <a:r>
              <a:rPr lang="en-US" dirty="0"/>
              <a:t> </a:t>
            </a:r>
            <a:r>
              <a:rPr lang="en-US" dirty="0" err="1"/>
              <a:t>تخصص</a:t>
            </a:r>
            <a:r>
              <a:rPr lang="en-US" dirty="0"/>
              <a:t> </a:t>
            </a:r>
            <a:r>
              <a:rPr lang="en-US" dirty="0" err="1"/>
              <a:t>دارد</a:t>
            </a:r>
            <a:r>
              <a:rPr lang="en-US" dirty="0"/>
              <a:t>، </a:t>
            </a:r>
            <a:r>
              <a:rPr lang="en-US" dirty="0" err="1"/>
              <a:t>ریفر</a:t>
            </a:r>
            <a:r>
              <a:rPr lang="en-US" dirty="0"/>
              <a:t>  </a:t>
            </a:r>
            <a:r>
              <a:rPr lang="en-US" dirty="0" err="1"/>
              <a:t>کند</a:t>
            </a:r>
            <a:r>
              <a:rPr lang="en-US" dirty="0"/>
              <a:t>.   </a:t>
            </a:r>
            <a:r>
              <a:rPr lang="en-US" dirty="0" err="1"/>
              <a:t>چون</a:t>
            </a:r>
            <a:r>
              <a:rPr lang="en-US" dirty="0"/>
              <a:t> </a:t>
            </a:r>
            <a:r>
              <a:rPr lang="en-US" dirty="0" err="1"/>
              <a:t>این</a:t>
            </a:r>
            <a:r>
              <a:rPr lang="en-US" dirty="0"/>
              <a:t> </a:t>
            </a:r>
            <a:r>
              <a:rPr lang="en-US" dirty="0" err="1"/>
              <a:t>وعده</a:t>
            </a:r>
            <a:r>
              <a:rPr lang="en-US" dirty="0"/>
              <a:t> </a:t>
            </a:r>
            <a:r>
              <a:rPr lang="en-US" dirty="0" err="1"/>
              <a:t>ملاقات</a:t>
            </a:r>
            <a:r>
              <a:rPr lang="en-US" dirty="0"/>
              <a:t> </a:t>
            </a:r>
            <a:r>
              <a:rPr lang="en-US" dirty="0" err="1"/>
              <a:t>صحی</a:t>
            </a:r>
            <a:r>
              <a:rPr lang="en-US" dirty="0"/>
              <a:t> </a:t>
            </a:r>
            <a:r>
              <a:rPr lang="en-US" dirty="0" err="1"/>
              <a:t>یک</a:t>
            </a:r>
            <a:r>
              <a:rPr lang="en-US" dirty="0"/>
              <a:t> </a:t>
            </a:r>
            <a:r>
              <a:rPr lang="en-US" dirty="0" err="1"/>
              <a:t>زمان</a:t>
            </a:r>
            <a:r>
              <a:rPr lang="en-US" dirty="0"/>
              <a:t> </a:t>
            </a:r>
            <a:r>
              <a:rPr lang="en-US" dirty="0" err="1"/>
              <a:t>مهم</a:t>
            </a:r>
            <a:r>
              <a:rPr lang="en-US" dirty="0"/>
              <a:t> </a:t>
            </a:r>
            <a:r>
              <a:rPr lang="en-US" dirty="0" err="1"/>
              <a:t>هم</a:t>
            </a:r>
            <a:r>
              <a:rPr lang="en-US" dirty="0"/>
              <a:t> </a:t>
            </a:r>
            <a:r>
              <a:rPr lang="en-US" dirty="0" err="1"/>
              <a:t>برای</a:t>
            </a:r>
            <a:r>
              <a:rPr lang="en-US" dirty="0"/>
              <a:t> </a:t>
            </a:r>
            <a:r>
              <a:rPr lang="en-US" dirty="0" err="1"/>
              <a:t>خانم</a:t>
            </a:r>
            <a:r>
              <a:rPr lang="en-US" dirty="0"/>
              <a:t> </a:t>
            </a:r>
            <a:r>
              <a:rPr lang="en-US" dirty="0" err="1"/>
              <a:t>تان</a:t>
            </a:r>
            <a:r>
              <a:rPr lang="en-US" dirty="0"/>
              <a:t> </a:t>
            </a:r>
            <a:r>
              <a:rPr lang="en-US" dirty="0" err="1"/>
              <a:t>و</a:t>
            </a:r>
            <a:r>
              <a:rPr lang="en-US" dirty="0"/>
              <a:t> </a:t>
            </a:r>
            <a:r>
              <a:rPr lang="en-US" dirty="0" err="1"/>
              <a:t>هم</a:t>
            </a:r>
            <a:r>
              <a:rPr lang="en-US" dirty="0"/>
              <a:t> </a:t>
            </a:r>
            <a:r>
              <a:rPr lang="en-US" dirty="0" err="1"/>
              <a:t>برای</a:t>
            </a:r>
            <a:r>
              <a:rPr lang="en-US" dirty="0"/>
              <a:t> </a:t>
            </a:r>
            <a:r>
              <a:rPr lang="en-US" dirty="0" err="1"/>
              <a:t>داکتر</a:t>
            </a:r>
            <a:r>
              <a:rPr lang="en-US" dirty="0"/>
              <a:t> </a:t>
            </a:r>
            <a:r>
              <a:rPr lang="en-US" dirty="0" err="1"/>
              <a:t>شان</a:t>
            </a:r>
            <a:r>
              <a:rPr lang="en-US" dirty="0"/>
              <a:t> </a:t>
            </a:r>
            <a:r>
              <a:rPr lang="en-US" dirty="0" err="1"/>
              <a:t>است</a:t>
            </a:r>
            <a:r>
              <a:rPr lang="en-US" dirty="0"/>
              <a:t> </a:t>
            </a:r>
            <a:r>
              <a:rPr lang="en-US" dirty="0" err="1"/>
              <a:t>تا</a:t>
            </a:r>
            <a:r>
              <a:rPr lang="en-US" dirty="0"/>
              <a:t> </a:t>
            </a:r>
            <a:r>
              <a:rPr lang="en-US" dirty="0" err="1"/>
              <a:t>در</a:t>
            </a:r>
            <a:r>
              <a:rPr lang="en-US" dirty="0"/>
              <a:t> </a:t>
            </a:r>
            <a:r>
              <a:rPr lang="en-US" dirty="0" err="1"/>
              <a:t>مورد</a:t>
            </a:r>
            <a:r>
              <a:rPr lang="en-US" dirty="0"/>
              <a:t> </a:t>
            </a:r>
            <a:r>
              <a:rPr lang="en-US" dirty="0" err="1"/>
              <a:t>ضرورت</a:t>
            </a:r>
            <a:r>
              <a:rPr lang="en-US" dirty="0"/>
              <a:t> </a:t>
            </a:r>
            <a:r>
              <a:rPr lang="en-US" dirty="0" err="1"/>
              <a:t>های</a:t>
            </a:r>
            <a:r>
              <a:rPr lang="en-US" dirty="0"/>
              <a:t> </a:t>
            </a:r>
            <a:r>
              <a:rPr lang="en-US" dirty="0" err="1"/>
              <a:t>صحی</a:t>
            </a:r>
            <a:r>
              <a:rPr lang="en-US" dirty="0"/>
              <a:t> </a:t>
            </a:r>
            <a:r>
              <a:rPr lang="en-US" dirty="0" err="1"/>
              <a:t>خود</a:t>
            </a:r>
            <a:r>
              <a:rPr lang="en-US" dirty="0"/>
              <a:t> </a:t>
            </a:r>
            <a:r>
              <a:rPr lang="en-US" dirty="0" err="1"/>
              <a:t>بحث</a:t>
            </a:r>
            <a:r>
              <a:rPr lang="en-US" dirty="0"/>
              <a:t> </a:t>
            </a:r>
            <a:r>
              <a:rPr lang="en-US" dirty="0" err="1"/>
              <a:t>نماید</a:t>
            </a:r>
            <a:r>
              <a:rPr lang="en-US" dirty="0"/>
              <a:t>، </a:t>
            </a:r>
            <a:r>
              <a:rPr lang="en-US" dirty="0" err="1"/>
              <a:t>اگر</a:t>
            </a:r>
            <a:r>
              <a:rPr lang="en-US" dirty="0"/>
              <a:t> </a:t>
            </a:r>
            <a:r>
              <a:rPr lang="en-US" dirty="0" err="1"/>
              <a:t>شما</a:t>
            </a:r>
            <a:r>
              <a:rPr lang="en-US" dirty="0"/>
              <a:t>  </a:t>
            </a:r>
            <a:r>
              <a:rPr lang="en-US" dirty="0" err="1"/>
              <a:t>اطفال</a:t>
            </a:r>
            <a:r>
              <a:rPr lang="en-US" dirty="0"/>
              <a:t> </a:t>
            </a:r>
            <a:r>
              <a:rPr lang="en-US" dirty="0" err="1"/>
              <a:t>کوچک</a:t>
            </a:r>
            <a:r>
              <a:rPr lang="en-US" dirty="0"/>
              <a:t> </a:t>
            </a:r>
            <a:r>
              <a:rPr lang="en-US" dirty="0" err="1"/>
              <a:t>در</a:t>
            </a:r>
            <a:r>
              <a:rPr lang="en-US" dirty="0"/>
              <a:t> </a:t>
            </a:r>
            <a:r>
              <a:rPr lang="en-US" dirty="0" err="1"/>
              <a:t>خانه</a:t>
            </a:r>
            <a:r>
              <a:rPr lang="en-US" dirty="0"/>
              <a:t> </a:t>
            </a:r>
            <a:r>
              <a:rPr lang="en-US" dirty="0" err="1"/>
              <a:t>دارید</a:t>
            </a:r>
            <a:r>
              <a:rPr lang="en-US" dirty="0"/>
              <a:t>، </a:t>
            </a:r>
            <a:r>
              <a:rPr lang="en-US" dirty="0" err="1"/>
              <a:t>سعی</a:t>
            </a:r>
            <a:r>
              <a:rPr lang="en-US" dirty="0"/>
              <a:t> </a:t>
            </a:r>
            <a:r>
              <a:rPr lang="en-US" dirty="0" err="1"/>
              <a:t>نمایید</a:t>
            </a:r>
            <a:r>
              <a:rPr lang="en-US" dirty="0"/>
              <a:t> </a:t>
            </a:r>
            <a:r>
              <a:rPr lang="en-US" dirty="0" err="1"/>
              <a:t>تا</a:t>
            </a:r>
            <a:r>
              <a:rPr lang="en-US" dirty="0"/>
              <a:t> </a:t>
            </a:r>
            <a:r>
              <a:rPr lang="en-US" dirty="0" err="1"/>
              <a:t>کسی</a:t>
            </a:r>
            <a:r>
              <a:rPr lang="en-US" dirty="0"/>
              <a:t> </a:t>
            </a:r>
            <a:r>
              <a:rPr lang="en-US" dirty="0" err="1"/>
              <a:t>را</a:t>
            </a:r>
            <a:r>
              <a:rPr lang="en-US" dirty="0"/>
              <a:t> </a:t>
            </a:r>
            <a:r>
              <a:rPr lang="en-US" dirty="0" err="1"/>
              <a:t>موظف</a:t>
            </a:r>
            <a:r>
              <a:rPr lang="en-US" dirty="0"/>
              <a:t> </a:t>
            </a:r>
            <a:r>
              <a:rPr lang="en-US" dirty="0" err="1"/>
              <a:t>نماید</a:t>
            </a:r>
            <a:r>
              <a:rPr lang="en-US" dirty="0"/>
              <a:t> </a:t>
            </a:r>
            <a:r>
              <a:rPr lang="en-US" dirty="0" err="1"/>
              <a:t>تا</a:t>
            </a:r>
            <a:r>
              <a:rPr lang="en-US" dirty="0"/>
              <a:t> </a:t>
            </a:r>
            <a:r>
              <a:rPr lang="en-US" dirty="0" err="1"/>
              <a:t>در</a:t>
            </a:r>
            <a:r>
              <a:rPr lang="en-US" dirty="0"/>
              <a:t> </a:t>
            </a:r>
            <a:r>
              <a:rPr lang="en-US" dirty="0" err="1"/>
              <a:t>جریان</a:t>
            </a:r>
            <a:r>
              <a:rPr lang="en-US" dirty="0"/>
              <a:t> </a:t>
            </a:r>
            <a:r>
              <a:rPr lang="en-US" dirty="0" err="1"/>
              <a:t>مدتی</a:t>
            </a:r>
            <a:r>
              <a:rPr lang="en-US" dirty="0"/>
              <a:t> </a:t>
            </a:r>
            <a:r>
              <a:rPr lang="en-US" dirty="0" err="1"/>
              <a:t>که</a:t>
            </a:r>
            <a:r>
              <a:rPr lang="en-US" dirty="0"/>
              <a:t> </a:t>
            </a:r>
            <a:r>
              <a:rPr lang="en-US" dirty="0" err="1"/>
              <a:t>خانم</a:t>
            </a:r>
            <a:r>
              <a:rPr lang="en-US" dirty="0"/>
              <a:t> </a:t>
            </a:r>
            <a:r>
              <a:rPr lang="en-US" dirty="0" err="1"/>
              <a:t>شما</a:t>
            </a:r>
            <a:r>
              <a:rPr lang="en-US" dirty="0"/>
              <a:t> </a:t>
            </a:r>
            <a:r>
              <a:rPr lang="en-US" dirty="0" err="1"/>
              <a:t>به</a:t>
            </a:r>
            <a:r>
              <a:rPr lang="en-US" dirty="0"/>
              <a:t> </a:t>
            </a:r>
            <a:r>
              <a:rPr lang="en-US" dirty="0" err="1"/>
              <a:t>وعده</a:t>
            </a:r>
            <a:r>
              <a:rPr lang="en-US" dirty="0"/>
              <a:t> </a:t>
            </a:r>
            <a:r>
              <a:rPr lang="en-US" dirty="0" err="1"/>
              <a:t>ملاقات</a:t>
            </a:r>
            <a:r>
              <a:rPr lang="en-US" dirty="0"/>
              <a:t> </a:t>
            </a:r>
            <a:r>
              <a:rPr lang="en-US" dirty="0" err="1"/>
              <a:t>صحی</a:t>
            </a:r>
            <a:r>
              <a:rPr lang="en-US" dirty="0"/>
              <a:t> </a:t>
            </a:r>
            <a:r>
              <a:rPr lang="en-US" dirty="0" err="1"/>
              <a:t>میرود</a:t>
            </a:r>
            <a:r>
              <a:rPr lang="en-US" dirty="0"/>
              <a:t> </a:t>
            </a:r>
            <a:r>
              <a:rPr lang="en-US" dirty="0" err="1"/>
              <a:t>از</a:t>
            </a:r>
            <a:r>
              <a:rPr lang="en-US" dirty="0"/>
              <a:t> </a:t>
            </a:r>
            <a:r>
              <a:rPr lang="en-US" dirty="0" err="1"/>
              <a:t>آنها</a:t>
            </a:r>
            <a:r>
              <a:rPr lang="en-US" dirty="0"/>
              <a:t> </a:t>
            </a:r>
            <a:r>
              <a:rPr lang="en-US" dirty="0" err="1"/>
              <a:t>مراقبت</a:t>
            </a:r>
            <a:r>
              <a:rPr lang="en-US" dirty="0"/>
              <a:t> </a:t>
            </a:r>
            <a:r>
              <a:rPr lang="en-US" dirty="0" err="1"/>
              <a:t>نمایند</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برای</a:t>
            </a:r>
            <a:r>
              <a:rPr lang="en-US" dirty="0"/>
              <a:t> </a:t>
            </a:r>
            <a:r>
              <a:rPr lang="en-US" dirty="0" err="1"/>
              <a:t>بسیاری</a:t>
            </a:r>
            <a:r>
              <a:rPr lang="en-US" dirty="0"/>
              <a:t> </a:t>
            </a:r>
            <a:r>
              <a:rPr lang="en-US" dirty="0" err="1"/>
              <a:t>زنان</a:t>
            </a:r>
            <a:r>
              <a:rPr lang="en-US" dirty="0"/>
              <a:t> </a:t>
            </a:r>
            <a:r>
              <a:rPr lang="en-US" dirty="0" err="1"/>
              <a:t>این</a:t>
            </a:r>
            <a:r>
              <a:rPr lang="en-US" dirty="0"/>
              <a:t> </a:t>
            </a:r>
            <a:r>
              <a:rPr lang="en-US" dirty="0" err="1"/>
              <a:t>یک</a:t>
            </a:r>
            <a:r>
              <a:rPr lang="en-US" dirty="0"/>
              <a:t> </a:t>
            </a:r>
            <a:r>
              <a:rPr lang="en-US" dirty="0" err="1"/>
              <a:t>امر</a:t>
            </a:r>
            <a:r>
              <a:rPr lang="en-US" dirty="0"/>
              <a:t> </a:t>
            </a:r>
            <a:r>
              <a:rPr lang="en-US" dirty="0" err="1"/>
              <a:t>معمول</a:t>
            </a:r>
            <a:r>
              <a:rPr lang="en-US" dirty="0"/>
              <a:t> </a:t>
            </a:r>
            <a:r>
              <a:rPr lang="en-US" dirty="0" err="1"/>
              <a:t>است</a:t>
            </a:r>
            <a:r>
              <a:rPr lang="en-US" dirty="0"/>
              <a:t> </a:t>
            </a:r>
            <a:r>
              <a:rPr lang="en-US" dirty="0" err="1"/>
              <a:t>که</a:t>
            </a:r>
            <a:r>
              <a:rPr lang="en-US" dirty="0"/>
              <a:t> </a:t>
            </a:r>
            <a:r>
              <a:rPr lang="en-US" dirty="0" err="1"/>
              <a:t>در</a:t>
            </a:r>
            <a:r>
              <a:rPr lang="en-US" dirty="0"/>
              <a:t> </a:t>
            </a:r>
            <a:r>
              <a:rPr lang="en-US" dirty="0" err="1"/>
              <a:t>جریان</a:t>
            </a:r>
            <a:r>
              <a:rPr lang="en-US" dirty="0"/>
              <a:t> </a:t>
            </a:r>
            <a:r>
              <a:rPr lang="en-US" dirty="0" err="1"/>
              <a:t>معاینه</a:t>
            </a:r>
            <a:r>
              <a:rPr lang="en-US" dirty="0"/>
              <a:t> </a:t>
            </a:r>
            <a:r>
              <a:rPr lang="en-US" dirty="0" err="1"/>
              <a:t>صحتمندی</a:t>
            </a:r>
            <a:r>
              <a:rPr lang="en-US" dirty="0"/>
              <a:t> </a:t>
            </a:r>
            <a:r>
              <a:rPr lang="en-US" dirty="0" err="1"/>
              <a:t>زنان</a:t>
            </a:r>
            <a:r>
              <a:rPr lang="en-US" dirty="0"/>
              <a:t> </a:t>
            </a:r>
            <a:r>
              <a:rPr lang="en-US" dirty="0" err="1"/>
              <a:t>احساس</a:t>
            </a:r>
            <a:r>
              <a:rPr lang="en-US" dirty="0"/>
              <a:t> </a:t>
            </a:r>
            <a:r>
              <a:rPr lang="en-US" dirty="0" err="1"/>
              <a:t>ترس</a:t>
            </a:r>
            <a:r>
              <a:rPr lang="en-US" dirty="0"/>
              <a:t> </a:t>
            </a:r>
            <a:r>
              <a:rPr lang="en-US" dirty="0" err="1"/>
              <a:t>و</a:t>
            </a:r>
            <a:r>
              <a:rPr lang="en-US" dirty="0"/>
              <a:t> </a:t>
            </a:r>
            <a:r>
              <a:rPr lang="en-US" dirty="0" err="1"/>
              <a:t>دلهره</a:t>
            </a:r>
            <a:r>
              <a:rPr lang="en-US" dirty="0"/>
              <a:t> </a:t>
            </a:r>
            <a:r>
              <a:rPr lang="en-US" dirty="0" err="1"/>
              <a:t>داشته</a:t>
            </a:r>
            <a:r>
              <a:rPr lang="en-US" dirty="0"/>
              <a:t> </a:t>
            </a:r>
            <a:r>
              <a:rPr lang="en-US" dirty="0" err="1"/>
              <a:t>باشند</a:t>
            </a:r>
            <a:r>
              <a:rPr lang="en-US" dirty="0"/>
              <a:t>. </a:t>
            </a:r>
            <a:r>
              <a:rPr lang="en-US" dirty="0" err="1"/>
              <a:t>خانم</a:t>
            </a:r>
            <a:r>
              <a:rPr lang="en-US" dirty="0"/>
              <a:t> </a:t>
            </a:r>
            <a:r>
              <a:rPr lang="en-US" dirty="0" err="1"/>
              <a:t>شما</a:t>
            </a:r>
            <a:r>
              <a:rPr lang="en-US" dirty="0"/>
              <a:t> </a:t>
            </a:r>
            <a:r>
              <a:rPr lang="en-US" dirty="0" err="1"/>
              <a:t>باید</a:t>
            </a:r>
            <a:r>
              <a:rPr lang="en-US" dirty="0"/>
              <a:t> </a:t>
            </a:r>
            <a:r>
              <a:rPr lang="en-US" dirty="0" err="1"/>
              <a:t>به</a:t>
            </a:r>
            <a:r>
              <a:rPr lang="en-US" dirty="0"/>
              <a:t> </a:t>
            </a:r>
            <a:r>
              <a:rPr lang="en-US" dirty="0" err="1"/>
              <a:t>داکتر</a:t>
            </a:r>
            <a:r>
              <a:rPr lang="en-US" dirty="0"/>
              <a:t> </a:t>
            </a:r>
            <a:r>
              <a:rPr lang="en-US" dirty="0" err="1"/>
              <a:t>خود</a:t>
            </a:r>
            <a:r>
              <a:rPr lang="en-US" dirty="0"/>
              <a:t> </a:t>
            </a:r>
            <a:r>
              <a:rPr lang="en-US" dirty="0" err="1"/>
              <a:t>بگوید</a:t>
            </a:r>
            <a:r>
              <a:rPr lang="en-US" dirty="0"/>
              <a:t> </a:t>
            </a:r>
            <a:r>
              <a:rPr lang="en-US" dirty="0" err="1"/>
              <a:t>که</a:t>
            </a:r>
            <a:r>
              <a:rPr lang="en-US" dirty="0"/>
              <a:t> </a:t>
            </a:r>
            <a:r>
              <a:rPr lang="en-US" dirty="0" err="1"/>
              <a:t>چگونه</a:t>
            </a:r>
            <a:r>
              <a:rPr lang="en-US" dirty="0"/>
              <a:t> </a:t>
            </a:r>
            <a:r>
              <a:rPr lang="en-US" dirty="0" err="1"/>
              <a:t>احساس</a:t>
            </a:r>
            <a:r>
              <a:rPr lang="en-US" dirty="0"/>
              <a:t> </a:t>
            </a:r>
            <a:r>
              <a:rPr lang="en-US" dirty="0" err="1"/>
              <a:t>دارد</a:t>
            </a:r>
            <a:r>
              <a:rPr lang="en-US" dirty="0"/>
              <a:t>، </a:t>
            </a:r>
            <a:r>
              <a:rPr lang="en-US" dirty="0" err="1"/>
              <a:t>تا</a:t>
            </a:r>
            <a:r>
              <a:rPr lang="en-US" dirty="0"/>
              <a:t> </a:t>
            </a:r>
            <a:r>
              <a:rPr lang="en-US" dirty="0" err="1"/>
              <a:t>آنها</a:t>
            </a:r>
            <a:r>
              <a:rPr lang="en-US" dirty="0"/>
              <a:t> </a:t>
            </a:r>
            <a:r>
              <a:rPr lang="en-US" dirty="0" err="1"/>
              <a:t>بتوانند</a:t>
            </a:r>
            <a:r>
              <a:rPr lang="en-US" dirty="0"/>
              <a:t> </a:t>
            </a:r>
            <a:r>
              <a:rPr lang="en-US" dirty="0" err="1"/>
              <a:t>شرایط</a:t>
            </a:r>
            <a:r>
              <a:rPr lang="en-US" dirty="0"/>
              <a:t> </a:t>
            </a:r>
            <a:r>
              <a:rPr lang="en-US" dirty="0" err="1"/>
              <a:t>را</a:t>
            </a:r>
            <a:r>
              <a:rPr lang="en-US" dirty="0"/>
              <a:t> </a:t>
            </a:r>
            <a:r>
              <a:rPr lang="en-US" dirty="0" err="1"/>
              <a:t>برای</a:t>
            </a:r>
            <a:r>
              <a:rPr lang="en-US" dirty="0"/>
              <a:t> </a:t>
            </a:r>
            <a:r>
              <a:rPr lang="en-US" dirty="0" err="1"/>
              <a:t>خانم</a:t>
            </a:r>
            <a:r>
              <a:rPr lang="en-US" dirty="0"/>
              <a:t> </a:t>
            </a:r>
            <a:r>
              <a:rPr lang="en-US" dirty="0" err="1"/>
              <a:t>شما</a:t>
            </a:r>
            <a:r>
              <a:rPr lang="en-US" dirty="0"/>
              <a:t> </a:t>
            </a:r>
            <a:r>
              <a:rPr lang="en-US" dirty="0" err="1"/>
              <a:t>راحت</a:t>
            </a:r>
            <a:r>
              <a:rPr lang="en-US" dirty="0"/>
              <a:t> </a:t>
            </a:r>
            <a:r>
              <a:rPr lang="en-US" dirty="0" err="1"/>
              <a:t>تر</a:t>
            </a:r>
            <a:r>
              <a:rPr lang="en-US" dirty="0"/>
              <a:t> </a:t>
            </a:r>
            <a:r>
              <a:rPr lang="en-US" dirty="0" err="1"/>
              <a:t>بسازند</a:t>
            </a:r>
            <a:r>
              <a:rPr lang="en-US" dirty="0"/>
              <a:t>. </a:t>
            </a:r>
          </a:p>
          <a:p>
            <a:pPr algn="r"/>
            <a:r>
              <a:rPr lang="en-US" dirty="0" err="1"/>
              <a:t>در</a:t>
            </a:r>
            <a:r>
              <a:rPr lang="en-US" dirty="0"/>
              <a:t> </a:t>
            </a:r>
            <a:r>
              <a:rPr lang="en-US" dirty="0" err="1"/>
              <a:t>ویدیوی</a:t>
            </a:r>
            <a:r>
              <a:rPr lang="en-US" dirty="0"/>
              <a:t> 3، </a:t>
            </a:r>
            <a:r>
              <a:rPr lang="en-US" dirty="0" err="1"/>
              <a:t>در</a:t>
            </a:r>
            <a:r>
              <a:rPr lang="en-US" dirty="0"/>
              <a:t> </a:t>
            </a:r>
            <a:r>
              <a:rPr lang="en-US" dirty="0" err="1"/>
              <a:t>رابطه</a:t>
            </a:r>
            <a:r>
              <a:rPr lang="en-US" dirty="0"/>
              <a:t> </a:t>
            </a:r>
            <a:r>
              <a:rPr lang="en-US" dirty="0" err="1"/>
              <a:t>به</a:t>
            </a:r>
            <a:r>
              <a:rPr lang="en-US" dirty="0"/>
              <a:t> </a:t>
            </a:r>
            <a:r>
              <a:rPr lang="en-US" dirty="0" err="1"/>
              <a:t>اینکه</a:t>
            </a:r>
            <a:r>
              <a:rPr lang="en-US" dirty="0"/>
              <a:t> </a:t>
            </a:r>
            <a:r>
              <a:rPr lang="en-US" dirty="0" err="1"/>
              <a:t>در</a:t>
            </a:r>
            <a:r>
              <a:rPr lang="en-US" dirty="0"/>
              <a:t> </a:t>
            </a:r>
            <a:r>
              <a:rPr lang="en-US" dirty="0" err="1"/>
              <a:t>جریان</a:t>
            </a:r>
            <a:r>
              <a:rPr lang="en-US" dirty="0"/>
              <a:t> </a:t>
            </a:r>
            <a:r>
              <a:rPr lang="en-US" dirty="0" err="1"/>
              <a:t>معاینه</a:t>
            </a:r>
            <a:r>
              <a:rPr lang="en-US" dirty="0"/>
              <a:t> </a:t>
            </a:r>
            <a:r>
              <a:rPr lang="en-US" dirty="0" err="1"/>
              <a:t>صحتمندی</a:t>
            </a:r>
            <a:r>
              <a:rPr lang="en-US" dirty="0"/>
              <a:t> </a:t>
            </a:r>
            <a:r>
              <a:rPr lang="en-US" dirty="0" err="1"/>
              <a:t>زنان</a:t>
            </a:r>
            <a:r>
              <a:rPr lang="en-US" dirty="0"/>
              <a:t> </a:t>
            </a:r>
            <a:r>
              <a:rPr lang="en-US" dirty="0" err="1"/>
              <a:t>چه</a:t>
            </a:r>
            <a:r>
              <a:rPr lang="en-US" dirty="0"/>
              <a:t> </a:t>
            </a:r>
            <a:r>
              <a:rPr lang="en-US" dirty="0" err="1"/>
              <a:t>چیزهای</a:t>
            </a:r>
            <a:r>
              <a:rPr lang="en-US" dirty="0"/>
              <a:t> </a:t>
            </a:r>
            <a:r>
              <a:rPr lang="en-US" dirty="0" err="1"/>
              <a:t>صورت</a:t>
            </a:r>
            <a:r>
              <a:rPr lang="en-US" dirty="0"/>
              <a:t> </a:t>
            </a:r>
            <a:r>
              <a:rPr lang="en-US" dirty="0" err="1"/>
              <a:t>میگیرد</a:t>
            </a:r>
            <a:r>
              <a:rPr lang="en-US" dirty="0"/>
              <a:t>، </a:t>
            </a:r>
            <a:r>
              <a:rPr lang="en-US" dirty="0" err="1"/>
              <a:t>به</a:t>
            </a:r>
            <a:r>
              <a:rPr lang="en-US" dirty="0"/>
              <a:t> </a:t>
            </a:r>
            <a:r>
              <a:rPr lang="en-US" dirty="0" err="1"/>
              <a:t>تفصیل</a:t>
            </a:r>
            <a:r>
              <a:rPr lang="en-US" dirty="0"/>
              <a:t> </a:t>
            </a:r>
            <a:r>
              <a:rPr lang="en-US" dirty="0" err="1"/>
              <a:t>صحبت</a:t>
            </a:r>
            <a:r>
              <a:rPr lang="en-US" dirty="0"/>
              <a:t> </a:t>
            </a:r>
            <a:r>
              <a:rPr lang="en-US" dirty="0" err="1"/>
              <a:t>خواهیم</a:t>
            </a:r>
            <a:r>
              <a:rPr lang="en-US" dirty="0"/>
              <a:t> </a:t>
            </a:r>
            <a:r>
              <a:rPr lang="en-US" dirty="0" err="1"/>
              <a:t>کرد</a:t>
            </a:r>
            <a:r>
              <a:rPr lang="en-US"/>
              <a:t>.</a:t>
            </a:r>
            <a:endParaRPr lang="en-US" dirty="0"/>
          </a:p>
          <a:p>
            <a:endParaRPr lang="en-US" dirty="0"/>
          </a:p>
          <a:p>
            <a:r>
              <a:rPr lang="en-US" dirty="0" err="1"/>
              <a:t>از</a:t>
            </a:r>
            <a:r>
              <a:rPr lang="en-US" dirty="0"/>
              <a:t> </a:t>
            </a:r>
            <a:r>
              <a:rPr lang="en-US" dirty="0" err="1"/>
              <a:t>توجه</a:t>
            </a:r>
            <a:r>
              <a:rPr lang="en-US" dirty="0"/>
              <a:t> </a:t>
            </a:r>
            <a:r>
              <a:rPr lang="en-US" dirty="0" err="1"/>
              <a:t>تان</a:t>
            </a:r>
            <a:r>
              <a:rPr lang="en-US" dirty="0"/>
              <a:t> </a:t>
            </a:r>
            <a:r>
              <a:rPr lang="en-US" dirty="0" err="1"/>
              <a:t>تشکر</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a:p>
            <a:pPr algn="r"/>
            <a:r>
              <a:rPr lang="en-US" dirty="0" err="1"/>
              <a:t>در</a:t>
            </a:r>
            <a:r>
              <a:rPr lang="en-US" dirty="0"/>
              <a:t> </a:t>
            </a:r>
            <a:r>
              <a:rPr lang="en-US" dirty="0" err="1"/>
              <a:t>ایالات</a:t>
            </a:r>
            <a:r>
              <a:rPr lang="en-US" dirty="0"/>
              <a:t> </a:t>
            </a:r>
            <a:r>
              <a:rPr lang="en-US" dirty="0" err="1"/>
              <a:t>متحده</a:t>
            </a:r>
            <a:r>
              <a:rPr lang="en-US" dirty="0"/>
              <a:t>، </a:t>
            </a:r>
            <a:r>
              <a:rPr lang="en-US" dirty="0" err="1"/>
              <a:t>افراد</a:t>
            </a:r>
            <a:r>
              <a:rPr lang="en-US" dirty="0"/>
              <a:t> </a:t>
            </a:r>
            <a:r>
              <a:rPr lang="en-US" dirty="0" err="1"/>
              <a:t>مریض</a:t>
            </a:r>
            <a:r>
              <a:rPr lang="en-US" dirty="0"/>
              <a:t> </a:t>
            </a:r>
            <a:r>
              <a:rPr lang="en-US" dirty="0" err="1"/>
              <a:t>دارای</a:t>
            </a:r>
            <a:r>
              <a:rPr lang="en-US" dirty="0"/>
              <a:t> </a:t>
            </a:r>
            <a:r>
              <a:rPr lang="en-US" dirty="0" err="1"/>
              <a:t>حقوق</a:t>
            </a:r>
            <a:r>
              <a:rPr lang="en-US" dirty="0"/>
              <a:t> </a:t>
            </a:r>
            <a:r>
              <a:rPr lang="en-US" dirty="0" err="1"/>
              <a:t>مهمی</a:t>
            </a:r>
            <a:r>
              <a:rPr lang="en-US" dirty="0"/>
              <a:t> </a:t>
            </a:r>
            <a:r>
              <a:rPr lang="en-US" dirty="0" err="1"/>
              <a:t>هستند</a:t>
            </a:r>
            <a:r>
              <a:rPr lang="en-US" dirty="0"/>
              <a:t>. </a:t>
            </a:r>
            <a:r>
              <a:rPr lang="en-US" dirty="0" err="1"/>
              <a:t>برخی</a:t>
            </a:r>
            <a:r>
              <a:rPr lang="en-US" dirty="0"/>
              <a:t> </a:t>
            </a:r>
            <a:r>
              <a:rPr lang="en-US" dirty="0" err="1"/>
              <a:t>از</a:t>
            </a:r>
            <a:r>
              <a:rPr lang="en-US" dirty="0"/>
              <a:t> </a:t>
            </a:r>
            <a:r>
              <a:rPr lang="en-US" dirty="0" err="1"/>
              <a:t>این</a:t>
            </a:r>
            <a:r>
              <a:rPr lang="en-US" dirty="0"/>
              <a:t> </a:t>
            </a:r>
            <a:r>
              <a:rPr lang="en-US" dirty="0" err="1"/>
              <a:t>حقوق</a:t>
            </a:r>
            <a:r>
              <a:rPr lang="en-US" dirty="0"/>
              <a:t> </a:t>
            </a:r>
            <a:r>
              <a:rPr lang="en-US" dirty="0" err="1"/>
              <a:t>توسط</a:t>
            </a:r>
            <a:r>
              <a:rPr lang="en-US" dirty="0"/>
              <a:t> </a:t>
            </a:r>
            <a:r>
              <a:rPr lang="en-US" dirty="0" err="1"/>
              <a:t>قوانینی</a:t>
            </a:r>
            <a:r>
              <a:rPr lang="en-US" dirty="0"/>
              <a:t> </a:t>
            </a:r>
            <a:r>
              <a:rPr lang="en-US" dirty="0" err="1"/>
              <a:t>ایالات</a:t>
            </a:r>
            <a:r>
              <a:rPr lang="en-US" dirty="0"/>
              <a:t> </a:t>
            </a:r>
            <a:r>
              <a:rPr lang="en-US" dirty="0" err="1"/>
              <a:t>متحده</a:t>
            </a:r>
            <a:r>
              <a:rPr lang="en-US" dirty="0"/>
              <a:t> </a:t>
            </a:r>
            <a:r>
              <a:rPr lang="en-US" dirty="0" err="1"/>
              <a:t>تضمین</a:t>
            </a:r>
            <a:r>
              <a:rPr lang="en-US" dirty="0"/>
              <a:t> </a:t>
            </a:r>
            <a:r>
              <a:rPr lang="en-US" dirty="0" err="1"/>
              <a:t>شده</a:t>
            </a:r>
            <a:r>
              <a:rPr lang="en-US" dirty="0"/>
              <a:t> </a:t>
            </a:r>
            <a:r>
              <a:rPr lang="en-US" dirty="0" err="1"/>
              <a:t>است</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این</a:t>
            </a:r>
            <a:r>
              <a:rPr lang="en-US" dirty="0"/>
              <a:t> </a:t>
            </a:r>
            <a:r>
              <a:rPr lang="en-US" dirty="0" err="1"/>
              <a:t>هم</a:t>
            </a:r>
            <a:r>
              <a:rPr lang="en-US" dirty="0"/>
              <a:t> </a:t>
            </a:r>
            <a:r>
              <a:rPr lang="en-US" dirty="0" err="1"/>
              <a:t>برخی</a:t>
            </a:r>
            <a:r>
              <a:rPr lang="en-US" dirty="0"/>
              <a:t> </a:t>
            </a:r>
            <a:r>
              <a:rPr lang="en-US" dirty="0" err="1"/>
              <a:t>از</a:t>
            </a:r>
            <a:r>
              <a:rPr lang="en-US" dirty="0"/>
              <a:t> </a:t>
            </a:r>
            <a:r>
              <a:rPr lang="en-US" dirty="0" err="1"/>
              <a:t>حقوقی</a:t>
            </a:r>
            <a:r>
              <a:rPr lang="en-US" dirty="0"/>
              <a:t> </a:t>
            </a:r>
            <a:r>
              <a:rPr lang="en-US" dirty="0" err="1"/>
              <a:t>که</a:t>
            </a:r>
            <a:r>
              <a:rPr lang="en-US" dirty="0"/>
              <a:t> </a:t>
            </a:r>
            <a:r>
              <a:rPr lang="en-US" dirty="0" err="1"/>
              <a:t>دانستن</a:t>
            </a:r>
            <a:r>
              <a:rPr lang="en-US" dirty="0"/>
              <a:t> </a:t>
            </a:r>
            <a:r>
              <a:rPr lang="en-US" dirty="0" err="1"/>
              <a:t>آنها</a:t>
            </a:r>
            <a:r>
              <a:rPr lang="en-US" dirty="0"/>
              <a:t> </a:t>
            </a:r>
            <a:r>
              <a:rPr lang="en-US" dirty="0" err="1"/>
              <a:t>برای</a:t>
            </a:r>
            <a:r>
              <a:rPr lang="en-US" dirty="0"/>
              <a:t> </a:t>
            </a:r>
            <a:r>
              <a:rPr lang="en-US" dirty="0" err="1"/>
              <a:t>همسر</a:t>
            </a:r>
            <a:r>
              <a:rPr lang="en-US" dirty="0"/>
              <a:t> </a:t>
            </a:r>
            <a:r>
              <a:rPr lang="en-US" dirty="0" err="1"/>
              <a:t>و</a:t>
            </a:r>
            <a:r>
              <a:rPr lang="en-US" dirty="0"/>
              <a:t> </a:t>
            </a:r>
            <a:r>
              <a:rPr lang="en-US" dirty="0" err="1"/>
              <a:t>دیگر</a:t>
            </a:r>
            <a:r>
              <a:rPr lang="en-US" dirty="0"/>
              <a:t> </a:t>
            </a:r>
            <a:r>
              <a:rPr lang="en-US" dirty="0" err="1"/>
              <a:t>اعضای</a:t>
            </a:r>
            <a:r>
              <a:rPr lang="en-US" dirty="0"/>
              <a:t> </a:t>
            </a:r>
            <a:r>
              <a:rPr lang="en-US" dirty="0" err="1"/>
              <a:t>خانواده</a:t>
            </a:r>
            <a:r>
              <a:rPr lang="en-US" dirty="0"/>
              <a:t> </a:t>
            </a:r>
            <a:r>
              <a:rPr lang="en-US" dirty="0" err="1"/>
              <a:t>ی</a:t>
            </a:r>
            <a:r>
              <a:rPr lang="en-US" dirty="0"/>
              <a:t> </a:t>
            </a:r>
            <a:r>
              <a:rPr lang="en-US" dirty="0" err="1"/>
              <a:t>تان</a:t>
            </a:r>
            <a:r>
              <a:rPr lang="en-US" dirty="0"/>
              <a:t> </a:t>
            </a:r>
            <a:r>
              <a:rPr lang="en-US" dirty="0" err="1"/>
              <a:t>که</a:t>
            </a:r>
            <a:r>
              <a:rPr lang="en-US" dirty="0"/>
              <a:t> </a:t>
            </a:r>
            <a:r>
              <a:rPr lang="en-US" dirty="0" err="1"/>
              <a:t>زن</a:t>
            </a:r>
            <a:r>
              <a:rPr lang="en-US" dirty="0"/>
              <a:t> </a:t>
            </a:r>
            <a:r>
              <a:rPr lang="en-US" dirty="0" err="1"/>
              <a:t>میباشند</a:t>
            </a:r>
            <a:r>
              <a:rPr lang="en-US" dirty="0"/>
              <a:t> </a:t>
            </a:r>
            <a:r>
              <a:rPr lang="en-US" dirty="0" err="1"/>
              <a:t>مهم</a:t>
            </a:r>
            <a:r>
              <a:rPr lang="en-US" dirty="0"/>
              <a:t> </a:t>
            </a:r>
            <a:r>
              <a:rPr lang="en-US" dirty="0" err="1"/>
              <a:t>است</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a:p>
            <a:pPr algn="r"/>
            <a:r>
              <a:rPr lang="en-US" dirty="0" err="1"/>
              <a:t>تمامی</a:t>
            </a:r>
            <a:r>
              <a:rPr lang="en-US" dirty="0"/>
              <a:t>  </a:t>
            </a:r>
            <a:r>
              <a:rPr lang="en-US" dirty="0" err="1"/>
              <a:t>مریضان</a:t>
            </a:r>
            <a:r>
              <a:rPr lang="en-US" dirty="0"/>
              <a:t> </a:t>
            </a:r>
            <a:r>
              <a:rPr lang="en-US" dirty="0" err="1"/>
              <a:t>حق</a:t>
            </a:r>
            <a:r>
              <a:rPr lang="en-US" dirty="0"/>
              <a:t> </a:t>
            </a:r>
            <a:r>
              <a:rPr lang="en-US" dirty="0" err="1"/>
              <a:t>دارند</a:t>
            </a:r>
            <a:r>
              <a:rPr lang="en-US" dirty="0"/>
              <a:t> </a:t>
            </a:r>
            <a:r>
              <a:rPr lang="en-US" dirty="0" err="1"/>
              <a:t>تا</a:t>
            </a:r>
            <a:r>
              <a:rPr lang="en-US" dirty="0"/>
              <a:t> </a:t>
            </a:r>
            <a:r>
              <a:rPr lang="en-US" dirty="0" err="1"/>
              <a:t>با</a:t>
            </a:r>
            <a:r>
              <a:rPr lang="en-US" dirty="0"/>
              <a:t>  </a:t>
            </a:r>
            <a:r>
              <a:rPr lang="en-US" dirty="0" err="1"/>
              <a:t>وقار</a:t>
            </a:r>
            <a:r>
              <a:rPr lang="en-US" dirty="0"/>
              <a:t> </a:t>
            </a:r>
            <a:r>
              <a:rPr lang="en-US" dirty="0" err="1"/>
              <a:t>و</a:t>
            </a:r>
            <a:r>
              <a:rPr lang="en-US" dirty="0"/>
              <a:t> </a:t>
            </a:r>
            <a:r>
              <a:rPr lang="en-US" dirty="0" err="1"/>
              <a:t>احترام</a:t>
            </a:r>
            <a:r>
              <a:rPr lang="en-US" dirty="0"/>
              <a:t> </a:t>
            </a:r>
            <a:r>
              <a:rPr lang="en-US" dirty="0" err="1"/>
              <a:t>همرایشان</a:t>
            </a:r>
            <a:r>
              <a:rPr lang="en-US" dirty="0"/>
              <a:t> </a:t>
            </a:r>
            <a:r>
              <a:rPr lang="en-US" dirty="0" err="1"/>
              <a:t>رفتار</a:t>
            </a:r>
            <a:r>
              <a:rPr lang="en-US" dirty="0"/>
              <a:t> </a:t>
            </a:r>
            <a:r>
              <a:rPr lang="en-US" dirty="0" err="1"/>
              <a:t>شود</a:t>
            </a:r>
            <a:r>
              <a:rPr lang="en-US" dirty="0"/>
              <a:t>. </a:t>
            </a:r>
            <a:r>
              <a:rPr lang="en-US" dirty="0" err="1"/>
              <a:t>شما</a:t>
            </a:r>
            <a:r>
              <a:rPr lang="en-US" dirty="0"/>
              <a:t> </a:t>
            </a:r>
            <a:r>
              <a:rPr lang="en-US" dirty="0" err="1"/>
              <a:t>هرگز</a:t>
            </a:r>
            <a:r>
              <a:rPr lang="en-US" dirty="0"/>
              <a:t> </a:t>
            </a:r>
            <a:r>
              <a:rPr lang="en-US" dirty="0" err="1"/>
              <a:t>نباید</a:t>
            </a:r>
            <a:r>
              <a:rPr lang="en-US" dirty="0"/>
              <a:t>، </a:t>
            </a:r>
            <a:r>
              <a:rPr lang="en-US" dirty="0" err="1"/>
              <a:t>بنا</a:t>
            </a:r>
            <a:r>
              <a:rPr lang="en-US" dirty="0"/>
              <a:t> </a:t>
            </a:r>
            <a:r>
              <a:rPr lang="en-US" dirty="0" err="1"/>
              <a:t>بر</a:t>
            </a:r>
            <a:r>
              <a:rPr lang="en-US" dirty="0"/>
              <a:t> </a:t>
            </a:r>
            <a:r>
              <a:rPr lang="en-US" dirty="0" err="1"/>
              <a:t>هیچ</a:t>
            </a:r>
            <a:r>
              <a:rPr lang="en-US" dirty="0"/>
              <a:t> </a:t>
            </a:r>
            <a:r>
              <a:rPr lang="en-US" dirty="0" err="1"/>
              <a:t>دلیلی</a:t>
            </a:r>
            <a:r>
              <a:rPr lang="en-US" dirty="0"/>
              <a:t>،  </a:t>
            </a:r>
            <a:r>
              <a:rPr lang="en-US" dirty="0" err="1"/>
              <a:t>مورد</a:t>
            </a:r>
            <a:r>
              <a:rPr lang="en-US" dirty="0"/>
              <a:t> </a:t>
            </a:r>
            <a:r>
              <a:rPr lang="en-US" dirty="0" err="1"/>
              <a:t>تبعیض</a:t>
            </a:r>
            <a:r>
              <a:rPr lang="en-US" dirty="0"/>
              <a:t> </a:t>
            </a:r>
            <a:r>
              <a:rPr lang="en-US" dirty="0" err="1"/>
              <a:t>قرار</a:t>
            </a:r>
            <a:r>
              <a:rPr lang="en-US" dirty="0"/>
              <a:t> </a:t>
            </a:r>
            <a:r>
              <a:rPr lang="en-US" dirty="0" err="1"/>
              <a:t>گیرید</a:t>
            </a:r>
            <a:r>
              <a:rPr lang="en-US" dirty="0"/>
              <a:t>، </a:t>
            </a:r>
            <a:r>
              <a:rPr lang="en-US" dirty="0" err="1"/>
              <a:t>به</a:t>
            </a:r>
            <a:r>
              <a:rPr lang="en-US" dirty="0"/>
              <a:t> </a:t>
            </a:r>
            <a:r>
              <a:rPr lang="en-US" dirty="0" err="1"/>
              <a:t>شمول</a:t>
            </a:r>
            <a:r>
              <a:rPr lang="en-US" dirty="0"/>
              <a:t> </a:t>
            </a:r>
            <a:r>
              <a:rPr lang="en-US" dirty="0" err="1"/>
              <a:t>تبعیض</a:t>
            </a:r>
            <a:r>
              <a:rPr lang="en-US" dirty="0"/>
              <a:t> </a:t>
            </a:r>
            <a:r>
              <a:rPr lang="en-US" dirty="0" err="1"/>
              <a:t>بر</a:t>
            </a:r>
            <a:r>
              <a:rPr lang="en-US" dirty="0"/>
              <a:t> </a:t>
            </a:r>
            <a:r>
              <a:rPr lang="en-US" dirty="0" err="1"/>
              <a:t>مبنای</a:t>
            </a:r>
            <a:r>
              <a:rPr lang="en-US" dirty="0"/>
              <a:t> </a:t>
            </a:r>
            <a:r>
              <a:rPr lang="en-US" dirty="0" err="1"/>
              <a:t>نژاد</a:t>
            </a:r>
            <a:r>
              <a:rPr lang="en-US" dirty="0"/>
              <a:t>، </a:t>
            </a:r>
            <a:r>
              <a:rPr lang="en-US" dirty="0" err="1"/>
              <a:t>دین،جنسیت</a:t>
            </a:r>
            <a:r>
              <a:rPr lang="en-US" dirty="0"/>
              <a:t>، </a:t>
            </a:r>
            <a:r>
              <a:rPr lang="en-US" dirty="0" err="1"/>
              <a:t>قومیت</a:t>
            </a:r>
            <a:r>
              <a:rPr lang="en-US" dirty="0"/>
              <a:t>، </a:t>
            </a:r>
            <a:r>
              <a:rPr lang="en-US" dirty="0" err="1"/>
              <a:t>گرایش</a:t>
            </a:r>
            <a:r>
              <a:rPr lang="en-US" dirty="0"/>
              <a:t> </a:t>
            </a:r>
            <a:r>
              <a:rPr lang="en-US" dirty="0" err="1"/>
              <a:t>جنسی</a:t>
            </a:r>
            <a:r>
              <a:rPr lang="en-US" dirty="0"/>
              <a:t>، </a:t>
            </a:r>
            <a:r>
              <a:rPr lang="en-US" dirty="0" err="1"/>
              <a:t>کشورمنشاء</a:t>
            </a:r>
            <a:r>
              <a:rPr lang="en-US" dirty="0"/>
              <a:t> </a:t>
            </a:r>
            <a:r>
              <a:rPr lang="en-US" dirty="0" err="1"/>
              <a:t>و</a:t>
            </a:r>
            <a:r>
              <a:rPr lang="en-US" dirty="0"/>
              <a:t> </a:t>
            </a:r>
            <a:r>
              <a:rPr lang="en-US" dirty="0" err="1"/>
              <a:t>غیره</a:t>
            </a:r>
            <a:endParaRPr lang="en-US" dirty="0"/>
          </a:p>
          <a:p>
            <a:endParaRPr lang="en-US" dirty="0"/>
          </a:p>
          <a:p>
            <a:r>
              <a:rPr lang="en-US" dirty="0"/>
              <a:t> </a:t>
            </a:r>
            <a:r>
              <a:rPr lang="en-US" dirty="0" err="1"/>
              <a:t>اگر</a:t>
            </a:r>
            <a:r>
              <a:rPr lang="en-US" dirty="0"/>
              <a:t> </a:t>
            </a:r>
            <a:r>
              <a:rPr lang="en-US" dirty="0" err="1"/>
              <a:t>شما</a:t>
            </a:r>
            <a:r>
              <a:rPr lang="en-US" dirty="0"/>
              <a:t> </a:t>
            </a:r>
            <a:r>
              <a:rPr lang="en-US" dirty="0" err="1"/>
              <a:t>احساس</a:t>
            </a:r>
            <a:r>
              <a:rPr lang="en-US" dirty="0"/>
              <a:t> </a:t>
            </a:r>
            <a:r>
              <a:rPr lang="en-US" dirty="0" err="1"/>
              <a:t>میکنید</a:t>
            </a:r>
            <a:r>
              <a:rPr lang="en-US" dirty="0"/>
              <a:t> </a:t>
            </a:r>
            <a:r>
              <a:rPr lang="en-US" dirty="0" err="1"/>
              <a:t>که</a:t>
            </a:r>
            <a:r>
              <a:rPr lang="en-US" dirty="0"/>
              <a:t> </a:t>
            </a:r>
            <a:r>
              <a:rPr lang="en-US" dirty="0" err="1"/>
              <a:t>با</a:t>
            </a:r>
            <a:r>
              <a:rPr lang="en-US" dirty="0"/>
              <a:t> </a:t>
            </a:r>
            <a:r>
              <a:rPr lang="en-US" dirty="0" err="1"/>
              <a:t>خانم</a:t>
            </a:r>
            <a:r>
              <a:rPr lang="en-US" dirty="0"/>
              <a:t> </a:t>
            </a:r>
            <a:r>
              <a:rPr lang="en-US" dirty="0" err="1"/>
              <a:t>تان</a:t>
            </a:r>
            <a:r>
              <a:rPr lang="en-US" dirty="0"/>
              <a:t> </a:t>
            </a:r>
            <a:r>
              <a:rPr lang="en-US" dirty="0" err="1"/>
              <a:t>با</a:t>
            </a:r>
            <a:r>
              <a:rPr lang="en-US" dirty="0"/>
              <a:t> </a:t>
            </a:r>
            <a:r>
              <a:rPr lang="en-US" dirty="0" err="1"/>
              <a:t>در</a:t>
            </a:r>
            <a:r>
              <a:rPr lang="en-US" dirty="0"/>
              <a:t> </a:t>
            </a:r>
            <a:r>
              <a:rPr lang="en-US" dirty="0" err="1"/>
              <a:t>نظر</a:t>
            </a:r>
            <a:r>
              <a:rPr lang="en-US" dirty="0"/>
              <a:t> </a:t>
            </a:r>
            <a:r>
              <a:rPr lang="en-US" dirty="0" err="1"/>
              <a:t>داشت</a:t>
            </a:r>
            <a:r>
              <a:rPr lang="en-US" dirty="0"/>
              <a:t> </a:t>
            </a:r>
            <a:r>
              <a:rPr lang="en-US" dirty="0" err="1"/>
              <a:t>کرامت</a:t>
            </a:r>
            <a:r>
              <a:rPr lang="en-US" dirty="0"/>
              <a:t> </a:t>
            </a:r>
            <a:r>
              <a:rPr lang="en-US" dirty="0" err="1"/>
              <a:t>و</a:t>
            </a:r>
            <a:r>
              <a:rPr lang="en-US" dirty="0"/>
              <a:t> </a:t>
            </a:r>
            <a:r>
              <a:rPr lang="en-US" dirty="0" err="1"/>
              <a:t>احترام</a:t>
            </a:r>
            <a:r>
              <a:rPr lang="en-US" dirty="0"/>
              <a:t> </a:t>
            </a:r>
            <a:r>
              <a:rPr lang="en-US" dirty="0" err="1"/>
              <a:t>برخورد</a:t>
            </a:r>
            <a:r>
              <a:rPr lang="en-US" dirty="0"/>
              <a:t> </a:t>
            </a:r>
            <a:r>
              <a:rPr lang="en-US" dirty="0" err="1"/>
              <a:t>نشده</a:t>
            </a:r>
            <a:r>
              <a:rPr lang="en-US" dirty="0"/>
              <a:t> </a:t>
            </a:r>
            <a:r>
              <a:rPr lang="en-US" dirty="0" err="1"/>
              <a:t>است</a:t>
            </a:r>
            <a:r>
              <a:rPr lang="en-US" dirty="0"/>
              <a:t>، </a:t>
            </a:r>
            <a:r>
              <a:rPr lang="en-US" dirty="0" err="1"/>
              <a:t>یا</a:t>
            </a:r>
            <a:r>
              <a:rPr lang="en-US" dirty="0"/>
              <a:t> </a:t>
            </a:r>
            <a:r>
              <a:rPr lang="en-US" dirty="0" err="1"/>
              <a:t>همسرتان</a:t>
            </a:r>
            <a:r>
              <a:rPr lang="en-US" dirty="0"/>
              <a:t>  </a:t>
            </a:r>
            <a:r>
              <a:rPr lang="en-US" dirty="0" err="1"/>
              <a:t>مورد</a:t>
            </a:r>
            <a:r>
              <a:rPr lang="en-US" dirty="0"/>
              <a:t> </a:t>
            </a:r>
            <a:r>
              <a:rPr lang="en-US" dirty="0" err="1"/>
              <a:t>تبعیض</a:t>
            </a:r>
            <a:r>
              <a:rPr lang="en-US" dirty="0"/>
              <a:t> </a:t>
            </a:r>
            <a:r>
              <a:rPr lang="en-US" dirty="0" err="1"/>
              <a:t>قرار</a:t>
            </a:r>
            <a:r>
              <a:rPr lang="en-US" dirty="0"/>
              <a:t> </a:t>
            </a:r>
            <a:r>
              <a:rPr lang="en-US" dirty="0" err="1"/>
              <a:t>گرفته</a:t>
            </a:r>
            <a:r>
              <a:rPr lang="en-US" dirty="0"/>
              <a:t> </a:t>
            </a:r>
            <a:r>
              <a:rPr lang="en-US" dirty="0" err="1"/>
              <a:t>است</a:t>
            </a:r>
            <a:r>
              <a:rPr lang="en-US" dirty="0"/>
              <a:t>، </a:t>
            </a:r>
            <a:r>
              <a:rPr lang="en-US" dirty="0" err="1"/>
              <a:t>میتوانید</a:t>
            </a:r>
            <a:r>
              <a:rPr lang="en-US" dirty="0"/>
              <a:t> </a:t>
            </a:r>
            <a:r>
              <a:rPr lang="en-US" dirty="0" err="1"/>
              <a:t>در</a:t>
            </a:r>
            <a:r>
              <a:rPr lang="en-US" dirty="0"/>
              <a:t> </a:t>
            </a:r>
            <a:r>
              <a:rPr lang="en-US" dirty="0" err="1"/>
              <a:t>کلنیک</a:t>
            </a:r>
            <a:r>
              <a:rPr lang="en-US" dirty="0"/>
              <a:t> </a:t>
            </a:r>
            <a:r>
              <a:rPr lang="en-US" dirty="0" err="1"/>
              <a:t>یا</a:t>
            </a:r>
            <a:r>
              <a:rPr lang="en-US" dirty="0"/>
              <a:t> </a:t>
            </a:r>
            <a:r>
              <a:rPr lang="en-US" dirty="0" err="1"/>
              <a:t>شفاخانه</a:t>
            </a:r>
            <a:r>
              <a:rPr lang="en-US" dirty="0"/>
              <a:t> </a:t>
            </a:r>
            <a:r>
              <a:rPr lang="en-US" dirty="0" err="1"/>
              <a:t>شکایت</a:t>
            </a:r>
            <a:r>
              <a:rPr lang="en-US" dirty="0"/>
              <a:t> </a:t>
            </a:r>
            <a:r>
              <a:rPr lang="en-US" dirty="0" err="1"/>
              <a:t>کنید</a:t>
            </a:r>
            <a:r>
              <a:rPr lang="en-US" dirty="0"/>
              <a:t> </a:t>
            </a:r>
            <a:r>
              <a:rPr lang="en-US" dirty="0" err="1"/>
              <a:t>و</a:t>
            </a:r>
            <a:r>
              <a:rPr lang="en-US" dirty="0"/>
              <a:t> </a:t>
            </a:r>
            <a:r>
              <a:rPr lang="en-US" dirty="0" err="1"/>
              <a:t>این</a:t>
            </a:r>
            <a:r>
              <a:rPr lang="en-US" dirty="0"/>
              <a:t> </a:t>
            </a:r>
            <a:r>
              <a:rPr lang="en-US" dirty="0" err="1"/>
              <a:t>شکایت</a:t>
            </a:r>
            <a:r>
              <a:rPr lang="en-US" dirty="0"/>
              <a:t> </a:t>
            </a:r>
            <a:r>
              <a:rPr lang="en-US" dirty="0" err="1"/>
              <a:t>تحقیق</a:t>
            </a:r>
            <a:r>
              <a:rPr lang="en-US" dirty="0"/>
              <a:t> </a:t>
            </a:r>
            <a:r>
              <a:rPr lang="en-US" dirty="0" err="1"/>
              <a:t>و</a:t>
            </a:r>
            <a:r>
              <a:rPr lang="en-US" dirty="0"/>
              <a:t> </a:t>
            </a:r>
            <a:r>
              <a:rPr lang="en-US" dirty="0" err="1"/>
              <a:t>بررسی</a:t>
            </a:r>
            <a:r>
              <a:rPr lang="en-US" dirty="0"/>
              <a:t> </a:t>
            </a:r>
            <a:r>
              <a:rPr lang="en-US" dirty="0" err="1"/>
              <a:t>خواهد</a:t>
            </a:r>
            <a:r>
              <a:rPr lang="en-US" dirty="0"/>
              <a:t> </a:t>
            </a:r>
            <a:r>
              <a:rPr lang="en-US" dirty="0" err="1"/>
              <a:t>شد</a:t>
            </a:r>
            <a:r>
              <a:rPr lang="en-US" dirty="0"/>
              <a:t>. </a:t>
            </a:r>
          </a:p>
          <a:p>
            <a:endParaRPr lang="en-US" dirty="0"/>
          </a:p>
          <a:p>
            <a:r>
              <a:rPr lang="en-US" dirty="0" err="1"/>
              <a:t>هیچ</a:t>
            </a:r>
            <a:r>
              <a:rPr lang="en-US" dirty="0"/>
              <a:t> </a:t>
            </a:r>
            <a:r>
              <a:rPr lang="en-US" dirty="0" err="1"/>
              <a:t>کسی</a:t>
            </a:r>
            <a:r>
              <a:rPr lang="en-US" dirty="0"/>
              <a:t> </a:t>
            </a:r>
            <a:r>
              <a:rPr lang="en-US" dirty="0" err="1"/>
              <a:t>نمیتواند</a:t>
            </a:r>
            <a:r>
              <a:rPr lang="en-US" dirty="0"/>
              <a:t> </a:t>
            </a:r>
            <a:r>
              <a:rPr lang="en-US" dirty="0" err="1"/>
              <a:t>بخاطر</a:t>
            </a:r>
            <a:r>
              <a:rPr lang="en-US" dirty="0"/>
              <a:t> </a:t>
            </a:r>
            <a:r>
              <a:rPr lang="en-US" dirty="0" err="1"/>
              <a:t>اینکه</a:t>
            </a:r>
            <a:r>
              <a:rPr lang="en-US" dirty="0"/>
              <a:t> </a:t>
            </a:r>
            <a:r>
              <a:rPr lang="en-US" dirty="0" err="1"/>
              <a:t>شما</a:t>
            </a:r>
            <a:r>
              <a:rPr lang="en-US" dirty="0"/>
              <a:t> </a:t>
            </a:r>
            <a:r>
              <a:rPr lang="en-US" dirty="0" err="1"/>
              <a:t>شکایت</a:t>
            </a:r>
            <a:r>
              <a:rPr lang="en-US" dirty="0"/>
              <a:t> </a:t>
            </a:r>
            <a:r>
              <a:rPr lang="en-US" dirty="0" err="1"/>
              <a:t>کردید</a:t>
            </a:r>
            <a:r>
              <a:rPr lang="en-US" dirty="0"/>
              <a:t> </a:t>
            </a:r>
            <a:r>
              <a:rPr lang="en-US" dirty="0" err="1"/>
              <a:t>علیه</a:t>
            </a:r>
            <a:r>
              <a:rPr lang="en-US" dirty="0"/>
              <a:t> </a:t>
            </a:r>
            <a:r>
              <a:rPr lang="en-US" dirty="0" err="1"/>
              <a:t>شما</a:t>
            </a:r>
            <a:r>
              <a:rPr lang="en-US" dirty="0"/>
              <a:t> </a:t>
            </a:r>
            <a:r>
              <a:rPr lang="en-US" dirty="0" err="1"/>
              <a:t>و</a:t>
            </a:r>
            <a:r>
              <a:rPr lang="en-US" dirty="0"/>
              <a:t> </a:t>
            </a:r>
            <a:r>
              <a:rPr lang="en-US" dirty="0" err="1"/>
              <a:t>یا</a:t>
            </a:r>
            <a:r>
              <a:rPr lang="en-US" dirty="0"/>
              <a:t> </a:t>
            </a:r>
            <a:r>
              <a:rPr lang="en-US" dirty="0" err="1"/>
              <a:t>همسرتان</a:t>
            </a:r>
            <a:r>
              <a:rPr lang="en-US" dirty="0"/>
              <a:t> </a:t>
            </a:r>
            <a:r>
              <a:rPr lang="en-US" dirty="0" err="1"/>
              <a:t>اقدامات</a:t>
            </a:r>
            <a:r>
              <a:rPr lang="en-US" dirty="0"/>
              <a:t> </a:t>
            </a:r>
            <a:r>
              <a:rPr lang="en-US" dirty="0" err="1"/>
              <a:t>تلافی</a:t>
            </a:r>
            <a:r>
              <a:rPr lang="en-US" dirty="0"/>
              <a:t> </a:t>
            </a:r>
            <a:r>
              <a:rPr lang="en-US" dirty="0" err="1"/>
              <a:t>جویانه</a:t>
            </a:r>
            <a:r>
              <a:rPr lang="en-US" dirty="0"/>
              <a:t> </a:t>
            </a:r>
            <a:r>
              <a:rPr lang="en-US" dirty="0" err="1"/>
              <a:t>انجام</a:t>
            </a:r>
            <a:r>
              <a:rPr lang="en-US" dirty="0"/>
              <a:t> </a:t>
            </a:r>
            <a:r>
              <a:rPr lang="en-US" dirty="0" err="1"/>
              <a:t>دهد</a:t>
            </a:r>
            <a:r>
              <a:rPr lang="en-US" dirty="0"/>
              <a:t> </a:t>
            </a:r>
            <a:r>
              <a:rPr lang="en-US" dirty="0" err="1"/>
              <a:t>یا</a:t>
            </a:r>
            <a:r>
              <a:rPr lang="en-US" dirty="0"/>
              <a:t> </a:t>
            </a:r>
            <a:r>
              <a:rPr lang="en-US" dirty="0" err="1"/>
              <a:t>مراقبت</a:t>
            </a:r>
            <a:r>
              <a:rPr lang="en-US" dirty="0"/>
              <a:t> </a:t>
            </a:r>
            <a:r>
              <a:rPr lang="en-US" dirty="0" err="1"/>
              <a:t>های</a:t>
            </a:r>
            <a:r>
              <a:rPr lang="en-US" dirty="0"/>
              <a:t> </a:t>
            </a:r>
            <a:r>
              <a:rPr lang="en-US" dirty="0" err="1"/>
              <a:t>صحی</a:t>
            </a:r>
            <a:r>
              <a:rPr lang="en-US" dirty="0"/>
              <a:t> </a:t>
            </a:r>
            <a:r>
              <a:rPr lang="en-US" dirty="0" err="1"/>
              <a:t>کمتری</a:t>
            </a:r>
            <a:r>
              <a:rPr lang="en-US" dirty="0"/>
              <a:t> </a:t>
            </a:r>
            <a:r>
              <a:rPr lang="en-US" dirty="0" err="1"/>
              <a:t>به</a:t>
            </a:r>
            <a:r>
              <a:rPr lang="en-US" dirty="0"/>
              <a:t> </a:t>
            </a:r>
            <a:r>
              <a:rPr lang="en-US" dirty="0" err="1"/>
              <a:t>شما</a:t>
            </a:r>
            <a:r>
              <a:rPr lang="en-US" dirty="0"/>
              <a:t> </a:t>
            </a:r>
            <a:r>
              <a:rPr lang="en-US" dirty="0" err="1"/>
              <a:t>فراهم</a:t>
            </a:r>
            <a:r>
              <a:rPr lang="en-US" dirty="0"/>
              <a:t> </a:t>
            </a:r>
            <a:r>
              <a:rPr lang="en-US" dirty="0" err="1"/>
              <a:t>کند</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تمامی</a:t>
            </a:r>
            <a:r>
              <a:rPr lang="en-US" dirty="0"/>
              <a:t>  </a:t>
            </a:r>
            <a:r>
              <a:rPr lang="en-US" dirty="0" err="1"/>
              <a:t>مریضان</a:t>
            </a:r>
            <a:r>
              <a:rPr lang="en-US" dirty="0"/>
              <a:t> </a:t>
            </a:r>
            <a:r>
              <a:rPr lang="en-US" dirty="0" err="1"/>
              <a:t>حق</a:t>
            </a:r>
            <a:r>
              <a:rPr lang="en-US" dirty="0"/>
              <a:t> </a:t>
            </a:r>
            <a:r>
              <a:rPr lang="en-US" dirty="0" err="1"/>
              <a:t>دارند</a:t>
            </a:r>
            <a:r>
              <a:rPr lang="en-US" dirty="0"/>
              <a:t> </a:t>
            </a:r>
            <a:r>
              <a:rPr lang="en-US" dirty="0" err="1"/>
              <a:t>حریم</a:t>
            </a:r>
            <a:r>
              <a:rPr lang="en-US" dirty="0"/>
              <a:t> </a:t>
            </a:r>
            <a:r>
              <a:rPr lang="en-US" dirty="0" err="1"/>
              <a:t>خصوصی</a:t>
            </a:r>
            <a:r>
              <a:rPr lang="en-US" dirty="0"/>
              <a:t> </a:t>
            </a:r>
            <a:r>
              <a:rPr lang="en-US" dirty="0" err="1"/>
              <a:t>و</a:t>
            </a:r>
            <a:r>
              <a:rPr lang="en-US" dirty="0"/>
              <a:t> </a:t>
            </a:r>
            <a:r>
              <a:rPr lang="en-US" dirty="0" err="1"/>
              <a:t>محرمیت</a:t>
            </a:r>
            <a:r>
              <a:rPr lang="en-US" dirty="0"/>
              <a:t> </a:t>
            </a:r>
            <a:r>
              <a:rPr lang="en-US" dirty="0" err="1"/>
              <a:t>آنها</a:t>
            </a:r>
            <a:r>
              <a:rPr lang="en-US" dirty="0"/>
              <a:t> </a:t>
            </a:r>
            <a:r>
              <a:rPr lang="en-US" dirty="0" err="1"/>
              <a:t>حفظ</a:t>
            </a:r>
            <a:r>
              <a:rPr lang="en-US" dirty="0"/>
              <a:t> </a:t>
            </a:r>
            <a:r>
              <a:rPr lang="en-US" dirty="0" err="1"/>
              <a:t>گردد</a:t>
            </a:r>
            <a:r>
              <a:rPr lang="en-US" dirty="0"/>
              <a:t>. </a:t>
            </a:r>
            <a:r>
              <a:rPr lang="en-US" dirty="0" err="1"/>
              <a:t>بدین</a:t>
            </a:r>
            <a:r>
              <a:rPr lang="en-US" dirty="0"/>
              <a:t> </a:t>
            </a:r>
            <a:r>
              <a:rPr lang="en-US" dirty="0" err="1"/>
              <a:t>مفهوم</a:t>
            </a:r>
            <a:r>
              <a:rPr lang="en-US" dirty="0"/>
              <a:t>  </a:t>
            </a:r>
            <a:r>
              <a:rPr lang="en-US" dirty="0" err="1"/>
              <a:t>است</a:t>
            </a:r>
            <a:r>
              <a:rPr lang="en-US" dirty="0"/>
              <a:t> </a:t>
            </a:r>
            <a:r>
              <a:rPr lang="en-US" dirty="0" err="1"/>
              <a:t>که</a:t>
            </a:r>
            <a:r>
              <a:rPr lang="en-US" dirty="0"/>
              <a:t> </a:t>
            </a:r>
            <a:r>
              <a:rPr lang="en-US" dirty="0" err="1"/>
              <a:t>معلومات</a:t>
            </a:r>
            <a:r>
              <a:rPr lang="en-US" dirty="0"/>
              <a:t> </a:t>
            </a:r>
            <a:r>
              <a:rPr lang="en-US" dirty="0" err="1"/>
              <a:t>صحی</a:t>
            </a:r>
            <a:r>
              <a:rPr lang="en-US" dirty="0"/>
              <a:t> </a:t>
            </a:r>
            <a:r>
              <a:rPr lang="en-US" dirty="0" err="1"/>
              <a:t>خانم</a:t>
            </a:r>
            <a:r>
              <a:rPr lang="en-US" dirty="0"/>
              <a:t> </a:t>
            </a:r>
            <a:r>
              <a:rPr lang="en-US" dirty="0" err="1"/>
              <a:t>شما</a:t>
            </a:r>
            <a:r>
              <a:rPr lang="en-US" dirty="0"/>
              <a:t> </a:t>
            </a:r>
            <a:r>
              <a:rPr lang="en-US" dirty="0" err="1"/>
              <a:t>بطور</a:t>
            </a:r>
            <a:r>
              <a:rPr lang="en-US" dirty="0"/>
              <a:t> </a:t>
            </a:r>
            <a:r>
              <a:rPr lang="en-US" dirty="0" err="1"/>
              <a:t>محفوظ</a:t>
            </a:r>
            <a:r>
              <a:rPr lang="en-US" dirty="0"/>
              <a:t> </a:t>
            </a:r>
            <a:r>
              <a:rPr lang="en-US" dirty="0" err="1"/>
              <a:t>نگهداشته</a:t>
            </a:r>
            <a:r>
              <a:rPr lang="en-US" dirty="0"/>
              <a:t> </a:t>
            </a:r>
            <a:r>
              <a:rPr lang="en-US" dirty="0" err="1"/>
              <a:t>میشود</a:t>
            </a:r>
            <a:r>
              <a:rPr lang="en-US" dirty="0"/>
              <a:t>  </a:t>
            </a:r>
            <a:r>
              <a:rPr lang="en-US" dirty="0" err="1"/>
              <a:t>و</a:t>
            </a:r>
            <a:r>
              <a:rPr lang="en-US" dirty="0"/>
              <a:t> </a:t>
            </a:r>
            <a:r>
              <a:rPr lang="en-US" dirty="0" err="1"/>
              <a:t>بدون</a:t>
            </a:r>
            <a:r>
              <a:rPr lang="en-US" dirty="0"/>
              <a:t> </a:t>
            </a:r>
            <a:r>
              <a:rPr lang="en-US" dirty="0" err="1"/>
              <a:t>اجازه</a:t>
            </a:r>
            <a:r>
              <a:rPr lang="en-US" dirty="0"/>
              <a:t> </a:t>
            </a:r>
            <a:r>
              <a:rPr lang="en-US" dirty="0" err="1"/>
              <a:t>خانم</a:t>
            </a:r>
            <a:r>
              <a:rPr lang="en-US" dirty="0"/>
              <a:t> </a:t>
            </a:r>
            <a:r>
              <a:rPr lang="en-US" dirty="0" err="1"/>
              <a:t>تان</a:t>
            </a:r>
            <a:r>
              <a:rPr lang="en-US" dirty="0"/>
              <a:t>  </a:t>
            </a:r>
            <a:r>
              <a:rPr lang="en-US" dirty="0" err="1"/>
              <a:t>به</a:t>
            </a:r>
            <a:r>
              <a:rPr lang="en-US" dirty="0"/>
              <a:t> </a:t>
            </a:r>
            <a:r>
              <a:rPr lang="en-US" dirty="0" err="1"/>
              <a:t>اشتراک</a:t>
            </a:r>
            <a:r>
              <a:rPr lang="en-US" dirty="0"/>
              <a:t> </a:t>
            </a:r>
            <a:r>
              <a:rPr lang="en-US" dirty="0" err="1"/>
              <a:t>گذاشته</a:t>
            </a:r>
            <a:r>
              <a:rPr lang="en-US" dirty="0"/>
              <a:t> </a:t>
            </a:r>
            <a:r>
              <a:rPr lang="en-US" dirty="0" err="1"/>
              <a:t>و</a:t>
            </a:r>
            <a:r>
              <a:rPr lang="en-US" dirty="0"/>
              <a:t> </a:t>
            </a:r>
            <a:r>
              <a:rPr lang="en-US" dirty="0" err="1"/>
              <a:t>منتشر</a:t>
            </a:r>
            <a:r>
              <a:rPr lang="en-US" dirty="0"/>
              <a:t> </a:t>
            </a:r>
            <a:r>
              <a:rPr lang="en-US" dirty="0" err="1"/>
              <a:t>نخواهد</a:t>
            </a:r>
            <a:r>
              <a:rPr lang="en-US" dirty="0"/>
              <a:t> </a:t>
            </a:r>
            <a:r>
              <a:rPr lang="en-US" dirty="0" err="1"/>
              <a:t>شد</a:t>
            </a:r>
            <a:r>
              <a:rPr lang="en-US" dirty="0"/>
              <a:t>. </a:t>
            </a:r>
            <a:r>
              <a:rPr lang="en-US" dirty="0" err="1"/>
              <a:t>این</a:t>
            </a:r>
            <a:r>
              <a:rPr lang="en-US" dirty="0"/>
              <a:t> </a:t>
            </a:r>
            <a:r>
              <a:rPr lang="en-US" dirty="0" err="1"/>
              <a:t>معلومات</a:t>
            </a:r>
            <a:r>
              <a:rPr lang="en-US" dirty="0"/>
              <a:t> </a:t>
            </a:r>
            <a:r>
              <a:rPr lang="en-US" dirty="0" err="1"/>
              <a:t>با</a:t>
            </a:r>
            <a:r>
              <a:rPr lang="en-US" dirty="0"/>
              <a:t> </a:t>
            </a:r>
            <a:r>
              <a:rPr lang="en-US" dirty="0" err="1"/>
              <a:t>هیچکس</a:t>
            </a:r>
            <a:r>
              <a:rPr lang="en-US" dirty="0"/>
              <a:t>، </a:t>
            </a:r>
            <a:r>
              <a:rPr lang="en-US" dirty="0" err="1"/>
              <a:t>به</a:t>
            </a:r>
            <a:r>
              <a:rPr lang="en-US" dirty="0"/>
              <a:t> </a:t>
            </a:r>
            <a:r>
              <a:rPr lang="en-US" dirty="0" err="1"/>
              <a:t>شمول</a:t>
            </a:r>
            <a:r>
              <a:rPr lang="en-US" dirty="0"/>
              <a:t> </a:t>
            </a:r>
            <a:r>
              <a:rPr lang="en-US" dirty="0" err="1"/>
              <a:t>خودتان</a:t>
            </a:r>
            <a:r>
              <a:rPr lang="en-US" dirty="0"/>
              <a:t> </a:t>
            </a:r>
            <a:r>
              <a:rPr lang="en-US" dirty="0" err="1"/>
              <a:t>منحیث</a:t>
            </a:r>
            <a:r>
              <a:rPr lang="en-US" dirty="0"/>
              <a:t> </a:t>
            </a:r>
            <a:r>
              <a:rPr lang="en-US" dirty="0" err="1"/>
              <a:t>همسر</a:t>
            </a:r>
            <a:r>
              <a:rPr lang="en-US" dirty="0"/>
              <a:t> </a:t>
            </a:r>
            <a:r>
              <a:rPr lang="en-US" dirty="0" err="1"/>
              <a:t>شان</a:t>
            </a:r>
            <a:r>
              <a:rPr lang="en-US" dirty="0"/>
              <a:t> </a:t>
            </a:r>
            <a:r>
              <a:rPr lang="en-US" dirty="0" err="1"/>
              <a:t>یا</a:t>
            </a:r>
            <a:r>
              <a:rPr lang="en-US" dirty="0"/>
              <a:t> </a:t>
            </a:r>
            <a:r>
              <a:rPr lang="en-US" dirty="0" err="1"/>
              <a:t>اعضای</a:t>
            </a:r>
            <a:r>
              <a:rPr lang="en-US" dirty="0"/>
              <a:t> </a:t>
            </a:r>
            <a:r>
              <a:rPr lang="en-US" dirty="0" err="1"/>
              <a:t>خانواده</a:t>
            </a:r>
            <a:r>
              <a:rPr lang="en-US" dirty="0"/>
              <a:t>، </a:t>
            </a:r>
            <a:r>
              <a:rPr lang="en-US" dirty="0" err="1"/>
              <a:t>در</a:t>
            </a:r>
            <a:r>
              <a:rPr lang="en-US" dirty="0"/>
              <a:t> </a:t>
            </a:r>
            <a:r>
              <a:rPr lang="en-US" dirty="0" err="1"/>
              <a:t>میان</a:t>
            </a:r>
            <a:r>
              <a:rPr lang="en-US" dirty="0"/>
              <a:t> </a:t>
            </a:r>
            <a:r>
              <a:rPr lang="en-US" dirty="0" err="1"/>
              <a:t>گذاشته</a:t>
            </a:r>
            <a:r>
              <a:rPr lang="en-US" dirty="0"/>
              <a:t> </a:t>
            </a:r>
            <a:r>
              <a:rPr lang="en-US" dirty="0" err="1"/>
              <a:t>نمیشود</a:t>
            </a:r>
            <a:r>
              <a:rPr lang="en-US" dirty="0"/>
              <a:t>، </a:t>
            </a:r>
            <a:r>
              <a:rPr lang="en-US" dirty="0" err="1"/>
              <a:t>مگر</a:t>
            </a:r>
            <a:r>
              <a:rPr lang="en-US" dirty="0"/>
              <a:t> </a:t>
            </a:r>
            <a:r>
              <a:rPr lang="en-US" dirty="0" err="1"/>
              <a:t>اینکه</a:t>
            </a:r>
            <a:r>
              <a:rPr lang="en-US" dirty="0"/>
              <a:t> </a:t>
            </a:r>
            <a:r>
              <a:rPr lang="en-US" dirty="0" err="1"/>
              <a:t>خانم</a:t>
            </a:r>
            <a:r>
              <a:rPr lang="en-US" dirty="0"/>
              <a:t> </a:t>
            </a:r>
            <a:r>
              <a:rPr lang="en-US" dirty="0" err="1"/>
              <a:t>تان</a:t>
            </a:r>
            <a:r>
              <a:rPr lang="en-US" dirty="0"/>
              <a:t> </a:t>
            </a:r>
            <a:r>
              <a:rPr lang="en-US" dirty="0" err="1"/>
              <a:t>بگوید</a:t>
            </a:r>
            <a:r>
              <a:rPr lang="en-US" dirty="0"/>
              <a:t> </a:t>
            </a:r>
            <a:r>
              <a:rPr lang="en-US" dirty="0" err="1"/>
              <a:t>مشکلی</a:t>
            </a:r>
            <a:r>
              <a:rPr lang="en-US" dirty="0"/>
              <a:t> </a:t>
            </a:r>
            <a:r>
              <a:rPr lang="en-US" dirty="0" err="1"/>
              <a:t>ندارد</a:t>
            </a:r>
            <a:r>
              <a:rPr lang="en-US" dirty="0"/>
              <a:t>. </a:t>
            </a:r>
            <a:r>
              <a:rPr lang="en-US" dirty="0" err="1"/>
              <a:t>کارکنان</a:t>
            </a:r>
            <a:r>
              <a:rPr lang="en-US" dirty="0"/>
              <a:t> </a:t>
            </a:r>
            <a:r>
              <a:rPr lang="en-US" dirty="0" err="1"/>
              <a:t>صحی</a:t>
            </a:r>
            <a:r>
              <a:rPr lang="en-US" dirty="0"/>
              <a:t> </a:t>
            </a:r>
            <a:r>
              <a:rPr lang="en-US" dirty="0" err="1"/>
              <a:t>به</a:t>
            </a:r>
            <a:r>
              <a:rPr lang="en-US" dirty="0"/>
              <a:t> </a:t>
            </a:r>
            <a:r>
              <a:rPr lang="en-US" dirty="0" err="1"/>
              <a:t>حدی</a:t>
            </a:r>
            <a:r>
              <a:rPr lang="en-US" dirty="0"/>
              <a:t> </a:t>
            </a:r>
            <a:r>
              <a:rPr lang="en-US" dirty="0" err="1"/>
              <a:t>حریم</a:t>
            </a:r>
            <a:r>
              <a:rPr lang="en-US" dirty="0"/>
              <a:t> </a:t>
            </a:r>
            <a:r>
              <a:rPr lang="en-US" dirty="0" err="1"/>
              <a:t>خصوصی</a:t>
            </a:r>
            <a:r>
              <a:rPr lang="en-US" dirty="0"/>
              <a:t> </a:t>
            </a:r>
            <a:r>
              <a:rPr lang="en-US" dirty="0" err="1"/>
              <a:t>را</a:t>
            </a:r>
            <a:r>
              <a:rPr lang="en-US" dirty="0"/>
              <a:t> </a:t>
            </a:r>
            <a:r>
              <a:rPr lang="en-US" dirty="0" err="1"/>
              <a:t>جدی</a:t>
            </a:r>
            <a:r>
              <a:rPr lang="en-US" dirty="0"/>
              <a:t> </a:t>
            </a:r>
            <a:r>
              <a:rPr lang="en-US" dirty="0" err="1"/>
              <a:t>میگیرند</a:t>
            </a:r>
            <a:r>
              <a:rPr lang="en-US" dirty="0"/>
              <a:t> </a:t>
            </a:r>
            <a:r>
              <a:rPr lang="en-US" dirty="0" err="1"/>
              <a:t>که</a:t>
            </a:r>
            <a:r>
              <a:rPr lang="en-US" dirty="0"/>
              <a:t> </a:t>
            </a:r>
            <a:r>
              <a:rPr lang="en-US" dirty="0" err="1"/>
              <a:t>آنها</a:t>
            </a:r>
            <a:r>
              <a:rPr lang="en-US" dirty="0"/>
              <a:t> </a:t>
            </a:r>
            <a:r>
              <a:rPr lang="en-US" dirty="0" err="1"/>
              <a:t>حتی</a:t>
            </a:r>
            <a:r>
              <a:rPr lang="en-US" dirty="0"/>
              <a:t> </a:t>
            </a:r>
            <a:r>
              <a:rPr lang="en-US" dirty="0" err="1"/>
              <a:t>بدون</a:t>
            </a:r>
            <a:r>
              <a:rPr lang="en-US" dirty="0"/>
              <a:t> </a:t>
            </a:r>
            <a:r>
              <a:rPr lang="en-US" dirty="0" err="1"/>
              <a:t>اجازه</a:t>
            </a:r>
            <a:r>
              <a:rPr lang="en-US" dirty="0"/>
              <a:t> </a:t>
            </a:r>
            <a:r>
              <a:rPr lang="en-US" dirty="0" err="1"/>
              <a:t>ی</a:t>
            </a:r>
            <a:r>
              <a:rPr lang="en-US" dirty="0"/>
              <a:t> </a:t>
            </a:r>
            <a:r>
              <a:rPr lang="en-US" dirty="0" err="1"/>
              <a:t>خانم</a:t>
            </a:r>
            <a:r>
              <a:rPr lang="en-US" dirty="0"/>
              <a:t> </a:t>
            </a:r>
            <a:r>
              <a:rPr lang="en-US" dirty="0" err="1"/>
              <a:t>تان</a:t>
            </a:r>
            <a:r>
              <a:rPr lang="en-US" dirty="0"/>
              <a:t> </a:t>
            </a:r>
            <a:r>
              <a:rPr lang="en-US" dirty="0" err="1"/>
              <a:t>پیام</a:t>
            </a:r>
            <a:r>
              <a:rPr lang="en-US" dirty="0"/>
              <a:t> </a:t>
            </a:r>
            <a:r>
              <a:rPr lang="en-US" dirty="0" err="1"/>
              <a:t>های</a:t>
            </a:r>
            <a:r>
              <a:rPr lang="en-US" dirty="0"/>
              <a:t> </a:t>
            </a:r>
            <a:r>
              <a:rPr lang="en-US" dirty="0" err="1"/>
              <a:t>مفصل</a:t>
            </a:r>
            <a:r>
              <a:rPr lang="en-US" dirty="0"/>
              <a:t> </a:t>
            </a:r>
            <a:r>
              <a:rPr lang="en-US" dirty="0" err="1"/>
              <a:t>به</a:t>
            </a:r>
            <a:r>
              <a:rPr lang="en-US" dirty="0"/>
              <a:t> </a:t>
            </a:r>
            <a:r>
              <a:rPr lang="en-US" dirty="0" err="1"/>
              <a:t>تلیفون</a:t>
            </a:r>
            <a:r>
              <a:rPr lang="en-US" dirty="0"/>
              <a:t> </a:t>
            </a:r>
            <a:r>
              <a:rPr lang="en-US" dirty="0" err="1"/>
              <a:t>شان</a:t>
            </a:r>
            <a:r>
              <a:rPr lang="en-US" dirty="0"/>
              <a:t> </a:t>
            </a:r>
            <a:r>
              <a:rPr lang="en-US" dirty="0" err="1"/>
              <a:t>نمیفرستند</a:t>
            </a:r>
            <a:r>
              <a:rPr lang="en-US" dirty="0"/>
              <a:t>، </a:t>
            </a:r>
            <a:r>
              <a:rPr lang="en-US" dirty="0" err="1"/>
              <a:t>چون</a:t>
            </a:r>
            <a:r>
              <a:rPr lang="en-US" dirty="0"/>
              <a:t> </a:t>
            </a:r>
            <a:r>
              <a:rPr lang="en-US" dirty="0" err="1"/>
              <a:t>امکان</a:t>
            </a:r>
            <a:r>
              <a:rPr lang="en-US" dirty="0"/>
              <a:t> </a:t>
            </a:r>
            <a:r>
              <a:rPr lang="en-US" dirty="0" err="1"/>
              <a:t>دارد</a:t>
            </a:r>
            <a:r>
              <a:rPr lang="en-US" dirty="0"/>
              <a:t> </a:t>
            </a:r>
            <a:r>
              <a:rPr lang="en-US" dirty="0" err="1"/>
              <a:t>کسی</a:t>
            </a:r>
            <a:r>
              <a:rPr lang="en-US" dirty="0"/>
              <a:t> </a:t>
            </a:r>
            <a:r>
              <a:rPr lang="en-US" dirty="0" err="1"/>
              <a:t>دیگری</a:t>
            </a:r>
            <a:r>
              <a:rPr lang="en-US" dirty="0"/>
              <a:t>  </a:t>
            </a:r>
            <a:r>
              <a:rPr lang="en-US" dirty="0" err="1"/>
              <a:t>آنرا</a:t>
            </a:r>
            <a:r>
              <a:rPr lang="en-US" dirty="0"/>
              <a:t> </a:t>
            </a:r>
            <a:r>
              <a:rPr lang="en-US" dirty="0" err="1"/>
              <a:t>بشنود</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a:t> </a:t>
            </a:r>
            <a:r>
              <a:rPr lang="en-US" dirty="0" err="1"/>
              <a:t>ممکن</a:t>
            </a:r>
            <a:r>
              <a:rPr lang="en-US" dirty="0"/>
              <a:t> </a:t>
            </a:r>
            <a:r>
              <a:rPr lang="en-US" dirty="0" err="1"/>
              <a:t>است</a:t>
            </a:r>
            <a:r>
              <a:rPr lang="en-US" dirty="0"/>
              <a:t> </a:t>
            </a:r>
            <a:r>
              <a:rPr lang="en-US" dirty="0" err="1"/>
              <a:t>از</a:t>
            </a:r>
            <a:r>
              <a:rPr lang="en-US" dirty="0"/>
              <a:t> </a:t>
            </a:r>
            <a:r>
              <a:rPr lang="en-US" dirty="0" err="1"/>
              <a:t>خانم</a:t>
            </a:r>
            <a:r>
              <a:rPr lang="en-US" dirty="0"/>
              <a:t> </a:t>
            </a:r>
            <a:r>
              <a:rPr lang="en-US" dirty="0" err="1"/>
              <a:t>تان</a:t>
            </a:r>
            <a:r>
              <a:rPr lang="en-US" dirty="0"/>
              <a:t> </a:t>
            </a:r>
            <a:r>
              <a:rPr lang="en-US" dirty="0" err="1"/>
              <a:t>و</a:t>
            </a:r>
            <a:r>
              <a:rPr lang="en-US" dirty="0"/>
              <a:t> </a:t>
            </a:r>
            <a:r>
              <a:rPr lang="en-US" dirty="0" err="1"/>
              <a:t>دیگر</a:t>
            </a:r>
            <a:r>
              <a:rPr lang="en-US" dirty="0"/>
              <a:t> </a:t>
            </a:r>
            <a:r>
              <a:rPr lang="en-US" dirty="0" err="1"/>
              <a:t>اعضای</a:t>
            </a:r>
            <a:r>
              <a:rPr lang="en-US" dirty="0"/>
              <a:t> </a:t>
            </a:r>
            <a:r>
              <a:rPr lang="en-US" dirty="0" err="1"/>
              <a:t>خانواده</a:t>
            </a:r>
            <a:r>
              <a:rPr lang="en-US" dirty="0"/>
              <a:t> </a:t>
            </a:r>
            <a:r>
              <a:rPr lang="en-US" dirty="0" err="1"/>
              <a:t>ی</a:t>
            </a:r>
            <a:r>
              <a:rPr lang="en-US" dirty="0"/>
              <a:t> </a:t>
            </a:r>
            <a:r>
              <a:rPr lang="en-US" dirty="0" err="1"/>
              <a:t>تان</a:t>
            </a:r>
            <a:r>
              <a:rPr lang="en-US" dirty="0"/>
              <a:t> </a:t>
            </a:r>
            <a:r>
              <a:rPr lang="en-US" dirty="0" err="1"/>
              <a:t>که</a:t>
            </a:r>
            <a:r>
              <a:rPr lang="en-US" dirty="0"/>
              <a:t> </a:t>
            </a:r>
            <a:r>
              <a:rPr lang="en-US" dirty="0" err="1"/>
              <a:t>زنان</a:t>
            </a:r>
            <a:r>
              <a:rPr lang="en-US" dirty="0"/>
              <a:t> </a:t>
            </a:r>
            <a:r>
              <a:rPr lang="en-US" dirty="0" err="1"/>
              <a:t>و</a:t>
            </a:r>
            <a:r>
              <a:rPr lang="en-US" dirty="0"/>
              <a:t> </a:t>
            </a:r>
            <a:r>
              <a:rPr lang="en-US" dirty="0" err="1"/>
              <a:t>دختران</a:t>
            </a:r>
            <a:r>
              <a:rPr lang="en-US" dirty="0"/>
              <a:t> </a:t>
            </a:r>
            <a:r>
              <a:rPr lang="en-US" dirty="0" err="1"/>
              <a:t>میباشند</a:t>
            </a:r>
            <a:r>
              <a:rPr lang="en-US" dirty="0"/>
              <a:t> </a:t>
            </a:r>
            <a:r>
              <a:rPr lang="en-US" dirty="0" err="1"/>
              <a:t>خواسته</a:t>
            </a:r>
            <a:r>
              <a:rPr lang="en-US" dirty="0"/>
              <a:t> </a:t>
            </a:r>
            <a:r>
              <a:rPr lang="en-US" dirty="0" err="1"/>
              <a:t>شود</a:t>
            </a:r>
            <a:r>
              <a:rPr lang="en-US" dirty="0"/>
              <a:t> </a:t>
            </a:r>
            <a:r>
              <a:rPr lang="en-US" dirty="0" err="1"/>
              <a:t>تا</a:t>
            </a:r>
            <a:r>
              <a:rPr lang="en-US" dirty="0"/>
              <a:t> </a:t>
            </a:r>
            <a:r>
              <a:rPr lang="en-US" dirty="0" err="1"/>
              <a:t>یک</a:t>
            </a:r>
            <a:r>
              <a:rPr lang="en-US" dirty="0"/>
              <a:t> </a:t>
            </a:r>
            <a:r>
              <a:rPr lang="en-US" dirty="0" err="1"/>
              <a:t>فورم</a:t>
            </a:r>
            <a:r>
              <a:rPr lang="en-US" dirty="0"/>
              <a:t> </a:t>
            </a:r>
            <a:r>
              <a:rPr lang="en-US" dirty="0" err="1"/>
              <a:t>که</a:t>
            </a:r>
            <a:r>
              <a:rPr lang="en-US" dirty="0"/>
              <a:t> </a:t>
            </a:r>
            <a:r>
              <a:rPr lang="en-US" dirty="0" err="1"/>
              <a:t>به</a:t>
            </a:r>
            <a:r>
              <a:rPr lang="en-US" dirty="0"/>
              <a:t>  </a:t>
            </a:r>
            <a:r>
              <a:rPr lang="en-US" dirty="0" err="1"/>
              <a:t>نام</a:t>
            </a:r>
            <a:r>
              <a:rPr lang="en-US" dirty="0"/>
              <a:t>  '</a:t>
            </a:r>
            <a:r>
              <a:rPr lang="en-US" dirty="0" err="1"/>
              <a:t>فورم</a:t>
            </a:r>
            <a:r>
              <a:rPr lang="en-US" dirty="0"/>
              <a:t> </a:t>
            </a:r>
            <a:r>
              <a:rPr lang="en-US" dirty="0" err="1"/>
              <a:t>انتشار</a:t>
            </a:r>
            <a:r>
              <a:rPr lang="en-US" dirty="0"/>
              <a:t> </a:t>
            </a:r>
            <a:r>
              <a:rPr lang="en-US" dirty="0" err="1"/>
              <a:t>معلومات</a:t>
            </a:r>
            <a:r>
              <a:rPr lang="en-US" dirty="0"/>
              <a:t>' </a:t>
            </a:r>
            <a:r>
              <a:rPr lang="en-US" dirty="0" err="1"/>
              <a:t>یاد</a:t>
            </a:r>
            <a:r>
              <a:rPr lang="en-US" dirty="0"/>
              <a:t> </a:t>
            </a:r>
            <a:r>
              <a:rPr lang="en-US" dirty="0" err="1"/>
              <a:t>میشود</a:t>
            </a:r>
            <a:r>
              <a:rPr lang="en-US" dirty="0"/>
              <a:t> </a:t>
            </a:r>
            <a:r>
              <a:rPr lang="en-US" dirty="0" err="1"/>
              <a:t>خانه</a:t>
            </a:r>
            <a:r>
              <a:rPr lang="en-US" dirty="0"/>
              <a:t> </a:t>
            </a:r>
            <a:r>
              <a:rPr lang="en-US" dirty="0" err="1"/>
              <a:t>پری</a:t>
            </a:r>
            <a:r>
              <a:rPr lang="en-US" dirty="0"/>
              <a:t> </a:t>
            </a:r>
            <a:r>
              <a:rPr lang="en-US" dirty="0" err="1"/>
              <a:t>نمایند</a:t>
            </a:r>
            <a:r>
              <a:rPr lang="en-US" dirty="0"/>
              <a:t> </a:t>
            </a:r>
            <a:r>
              <a:rPr lang="en-US" dirty="0" err="1"/>
              <a:t>و</a:t>
            </a:r>
            <a:r>
              <a:rPr lang="en-US" dirty="0"/>
              <a:t> </a:t>
            </a:r>
            <a:r>
              <a:rPr lang="en-US" dirty="0" err="1"/>
              <a:t>بدینوسیله</a:t>
            </a:r>
            <a:r>
              <a:rPr lang="en-US" dirty="0"/>
              <a:t> </a:t>
            </a:r>
            <a:r>
              <a:rPr lang="en-US" dirty="0" err="1"/>
              <a:t>به</a:t>
            </a:r>
            <a:r>
              <a:rPr lang="en-US" dirty="0"/>
              <a:t> </a:t>
            </a:r>
            <a:r>
              <a:rPr lang="en-US" dirty="0" err="1"/>
              <a:t>یک</a:t>
            </a:r>
            <a:r>
              <a:rPr lang="en-US" dirty="0"/>
              <a:t> </a:t>
            </a:r>
            <a:r>
              <a:rPr lang="en-US" dirty="0" err="1"/>
              <a:t>شخص</a:t>
            </a:r>
            <a:r>
              <a:rPr lang="en-US" dirty="0"/>
              <a:t> </a:t>
            </a:r>
            <a:r>
              <a:rPr lang="en-US" dirty="0" err="1"/>
              <a:t>دیگر</a:t>
            </a:r>
            <a:r>
              <a:rPr lang="en-US" dirty="0"/>
              <a:t> </a:t>
            </a:r>
            <a:r>
              <a:rPr lang="en-US" dirty="0" err="1"/>
              <a:t>اجازه</a:t>
            </a:r>
            <a:r>
              <a:rPr lang="en-US" dirty="0"/>
              <a:t> </a:t>
            </a:r>
            <a:r>
              <a:rPr lang="en-US" dirty="0" err="1"/>
              <a:t>دهند</a:t>
            </a:r>
            <a:r>
              <a:rPr lang="en-US" dirty="0"/>
              <a:t> </a:t>
            </a:r>
            <a:r>
              <a:rPr lang="en-US" dirty="0" err="1"/>
              <a:t>تا</a:t>
            </a:r>
            <a:r>
              <a:rPr lang="en-US" dirty="0"/>
              <a:t> </a:t>
            </a:r>
            <a:r>
              <a:rPr lang="en-US" dirty="0" err="1"/>
              <a:t>معلومات</a:t>
            </a:r>
            <a:r>
              <a:rPr lang="en-US" dirty="0"/>
              <a:t> </a:t>
            </a:r>
            <a:r>
              <a:rPr lang="en-US" dirty="0" err="1"/>
              <a:t>صحی</a:t>
            </a:r>
            <a:r>
              <a:rPr lang="en-US" dirty="0"/>
              <a:t> </a:t>
            </a:r>
            <a:r>
              <a:rPr lang="en-US" dirty="0" err="1"/>
              <a:t>شا</a:t>
            </a:r>
            <a:r>
              <a:rPr lang="en-US" dirty="0"/>
              <a:t> </a:t>
            </a:r>
            <a:r>
              <a:rPr lang="en-US" dirty="0" err="1"/>
              <a:t>نرا</a:t>
            </a:r>
            <a:r>
              <a:rPr lang="en-US" dirty="0"/>
              <a:t> </a:t>
            </a:r>
            <a:r>
              <a:rPr lang="en-US" dirty="0" err="1"/>
              <a:t>بداند</a:t>
            </a:r>
            <a:r>
              <a:rPr lang="en-US" dirty="0"/>
              <a:t>. </a:t>
            </a:r>
            <a:r>
              <a:rPr lang="en-US" dirty="0" err="1"/>
              <a:t>در</a:t>
            </a:r>
            <a:r>
              <a:rPr lang="en-US" dirty="0"/>
              <a:t> </a:t>
            </a:r>
            <a:r>
              <a:rPr lang="en-US" dirty="0" err="1"/>
              <a:t>این</a:t>
            </a:r>
            <a:r>
              <a:rPr lang="en-US" dirty="0"/>
              <a:t> '</a:t>
            </a:r>
            <a:r>
              <a:rPr lang="en-US" dirty="0" err="1"/>
              <a:t>فورم</a:t>
            </a:r>
            <a:r>
              <a:rPr lang="en-US" dirty="0"/>
              <a:t> </a:t>
            </a:r>
            <a:r>
              <a:rPr lang="en-US" dirty="0" err="1"/>
              <a:t>انتشار</a:t>
            </a:r>
            <a:r>
              <a:rPr lang="en-US" dirty="0"/>
              <a:t> </a:t>
            </a:r>
            <a:r>
              <a:rPr lang="en-US" dirty="0" err="1"/>
              <a:t>معلومات</a:t>
            </a:r>
            <a:r>
              <a:rPr lang="en-US" dirty="0"/>
              <a:t>' </a:t>
            </a:r>
            <a:r>
              <a:rPr lang="en-US" dirty="0" err="1"/>
              <a:t>خانم</a:t>
            </a:r>
            <a:r>
              <a:rPr lang="en-US" dirty="0"/>
              <a:t> </a:t>
            </a:r>
            <a:r>
              <a:rPr lang="en-US" dirty="0" err="1"/>
              <a:t>تان</a:t>
            </a:r>
            <a:r>
              <a:rPr lang="en-US" dirty="0"/>
              <a:t> </a:t>
            </a:r>
            <a:r>
              <a:rPr lang="en-US" dirty="0" err="1"/>
              <a:t>میتوانید</a:t>
            </a:r>
            <a:r>
              <a:rPr lang="en-US" dirty="0"/>
              <a:t> </a:t>
            </a:r>
            <a:r>
              <a:rPr lang="en-US" dirty="0" err="1"/>
              <a:t>شریک</a:t>
            </a:r>
            <a:r>
              <a:rPr lang="en-US" dirty="0"/>
              <a:t> </a:t>
            </a:r>
            <a:r>
              <a:rPr lang="en-US" dirty="0" err="1"/>
              <a:t>سازی</a:t>
            </a:r>
            <a:r>
              <a:rPr lang="en-US" dirty="0"/>
              <a:t> </a:t>
            </a:r>
            <a:r>
              <a:rPr lang="en-US" dirty="0" err="1"/>
              <a:t>برخی</a:t>
            </a:r>
            <a:r>
              <a:rPr lang="en-US" dirty="0"/>
              <a:t> </a:t>
            </a:r>
            <a:r>
              <a:rPr lang="en-US" dirty="0" err="1"/>
              <a:t>از</a:t>
            </a:r>
            <a:r>
              <a:rPr lang="en-US" dirty="0"/>
              <a:t> </a:t>
            </a:r>
            <a:r>
              <a:rPr lang="en-US" dirty="0" err="1"/>
              <a:t>معلومات</a:t>
            </a:r>
            <a:r>
              <a:rPr lang="en-US" dirty="0"/>
              <a:t> </a:t>
            </a:r>
            <a:r>
              <a:rPr lang="en-US" dirty="0" err="1"/>
              <a:t>را</a:t>
            </a:r>
            <a:r>
              <a:rPr lang="en-US" dirty="0"/>
              <a:t> </a:t>
            </a:r>
            <a:r>
              <a:rPr lang="en-US" dirty="0" err="1"/>
              <a:t>اجازه</a:t>
            </a:r>
            <a:r>
              <a:rPr lang="en-US" dirty="0"/>
              <a:t> </a:t>
            </a:r>
            <a:r>
              <a:rPr lang="en-US" dirty="0" err="1"/>
              <a:t>داده</a:t>
            </a:r>
            <a:r>
              <a:rPr lang="en-US" dirty="0"/>
              <a:t> </a:t>
            </a:r>
            <a:r>
              <a:rPr lang="en-US" dirty="0" err="1"/>
              <a:t>و</a:t>
            </a:r>
            <a:r>
              <a:rPr lang="en-US" dirty="0"/>
              <a:t> </a:t>
            </a:r>
            <a:r>
              <a:rPr lang="en-US" dirty="0" err="1"/>
              <a:t>برخی</a:t>
            </a:r>
            <a:r>
              <a:rPr lang="en-US" dirty="0"/>
              <a:t> </a:t>
            </a:r>
            <a:r>
              <a:rPr lang="en-US" dirty="0" err="1"/>
              <a:t>معلومات</a:t>
            </a:r>
            <a:r>
              <a:rPr lang="en-US" dirty="0"/>
              <a:t> </a:t>
            </a:r>
            <a:r>
              <a:rPr lang="en-US" dirty="0" err="1"/>
              <a:t>دیگر</a:t>
            </a:r>
            <a:r>
              <a:rPr lang="en-US" dirty="0"/>
              <a:t> </a:t>
            </a:r>
            <a:r>
              <a:rPr lang="en-US" dirty="0" err="1"/>
              <a:t>را</a:t>
            </a:r>
            <a:r>
              <a:rPr lang="en-US" dirty="0"/>
              <a:t> </a:t>
            </a:r>
            <a:r>
              <a:rPr lang="en-US" dirty="0" err="1"/>
              <a:t>رد</a:t>
            </a:r>
            <a:r>
              <a:rPr lang="en-US" dirty="0"/>
              <a:t> </a:t>
            </a:r>
            <a:r>
              <a:rPr lang="en-US" dirty="0" err="1"/>
              <a:t>کند</a:t>
            </a:r>
            <a:r>
              <a:rPr lang="en-US" dirty="0"/>
              <a:t>. </a:t>
            </a:r>
            <a:r>
              <a:rPr lang="en-US" dirty="0" err="1"/>
              <a:t>مثلاً</a:t>
            </a:r>
            <a:r>
              <a:rPr lang="en-US" dirty="0"/>
              <a:t> </a:t>
            </a:r>
            <a:r>
              <a:rPr lang="en-US" dirty="0" err="1"/>
              <a:t>خانم</a:t>
            </a:r>
            <a:r>
              <a:rPr lang="en-US" dirty="0"/>
              <a:t> </a:t>
            </a:r>
            <a:r>
              <a:rPr lang="en-US" dirty="0" err="1"/>
              <a:t>شما</a:t>
            </a:r>
            <a:r>
              <a:rPr lang="en-US" dirty="0"/>
              <a:t> </a:t>
            </a:r>
            <a:r>
              <a:rPr lang="en-US" dirty="0" err="1"/>
              <a:t>میتواند</a:t>
            </a:r>
            <a:r>
              <a:rPr lang="en-US" dirty="0"/>
              <a:t> </a:t>
            </a:r>
            <a:r>
              <a:rPr lang="en-US" dirty="0" err="1"/>
              <a:t>بگوید</a:t>
            </a:r>
            <a:r>
              <a:rPr lang="en-US" dirty="0"/>
              <a:t> </a:t>
            </a:r>
            <a:r>
              <a:rPr lang="en-US" dirty="0" err="1"/>
              <a:t>که</a:t>
            </a:r>
            <a:r>
              <a:rPr lang="en-US" dirty="0"/>
              <a:t> </a:t>
            </a:r>
            <a:r>
              <a:rPr lang="en-US" dirty="0" err="1"/>
              <a:t>یک</a:t>
            </a:r>
            <a:r>
              <a:rPr lang="en-US" dirty="0"/>
              <a:t> </a:t>
            </a:r>
            <a:r>
              <a:rPr lang="en-US" dirty="0" err="1"/>
              <a:t>فرد</a:t>
            </a:r>
            <a:r>
              <a:rPr lang="en-US" dirty="0"/>
              <a:t> </a:t>
            </a:r>
            <a:r>
              <a:rPr lang="en-US" dirty="0" err="1"/>
              <a:t>مشخص</a:t>
            </a:r>
            <a:r>
              <a:rPr lang="en-US" dirty="0"/>
              <a:t> </a:t>
            </a:r>
            <a:r>
              <a:rPr lang="en-US" dirty="0" err="1"/>
              <a:t>میتواند</a:t>
            </a:r>
            <a:r>
              <a:rPr lang="en-US" dirty="0"/>
              <a:t> </a:t>
            </a:r>
            <a:r>
              <a:rPr lang="en-US" dirty="0" err="1"/>
              <a:t>در</a:t>
            </a:r>
            <a:r>
              <a:rPr lang="en-US" dirty="0"/>
              <a:t> </a:t>
            </a:r>
            <a:r>
              <a:rPr lang="en-US" dirty="0" err="1"/>
              <a:t>موردtime</a:t>
            </a:r>
            <a:r>
              <a:rPr lang="en-US" dirty="0"/>
              <a:t> </a:t>
            </a:r>
            <a:r>
              <a:rPr lang="en-US" dirty="0" err="1"/>
              <a:t>وعده</a:t>
            </a:r>
            <a:r>
              <a:rPr lang="en-US" dirty="0"/>
              <a:t> </a:t>
            </a:r>
            <a:r>
              <a:rPr lang="en-US" dirty="0" err="1"/>
              <a:t>های</a:t>
            </a:r>
            <a:r>
              <a:rPr lang="en-US" dirty="0"/>
              <a:t> </a:t>
            </a:r>
            <a:r>
              <a:rPr lang="en-US" dirty="0" err="1"/>
              <a:t>ملاقات</a:t>
            </a:r>
            <a:r>
              <a:rPr lang="en-US" dirty="0"/>
              <a:t> </a:t>
            </a:r>
            <a:r>
              <a:rPr lang="en-US" dirty="0" err="1"/>
              <a:t>صحی</a:t>
            </a:r>
            <a:r>
              <a:rPr lang="en-US" dirty="0"/>
              <a:t> </a:t>
            </a:r>
            <a:r>
              <a:rPr lang="en-US" dirty="0" err="1"/>
              <a:t>شان</a:t>
            </a:r>
            <a:r>
              <a:rPr lang="en-US" dirty="0"/>
              <a:t> </a:t>
            </a:r>
            <a:r>
              <a:rPr lang="en-US" dirty="0" err="1"/>
              <a:t>بداند</a:t>
            </a:r>
            <a:r>
              <a:rPr lang="en-US" dirty="0"/>
              <a:t>، </a:t>
            </a:r>
            <a:r>
              <a:rPr lang="en-US" dirty="0" err="1"/>
              <a:t>اما</a:t>
            </a:r>
            <a:r>
              <a:rPr lang="en-US" dirty="0"/>
              <a:t> </a:t>
            </a:r>
            <a:r>
              <a:rPr lang="en-US" dirty="0" err="1"/>
              <a:t>نمیتواند</a:t>
            </a:r>
            <a:r>
              <a:rPr lang="en-US" dirty="0"/>
              <a:t> </a:t>
            </a:r>
            <a:r>
              <a:rPr lang="en-US" dirty="0" err="1"/>
              <a:t>نتایج</a:t>
            </a:r>
            <a:r>
              <a:rPr lang="en-US" dirty="0"/>
              <a:t> </a:t>
            </a:r>
            <a:r>
              <a:rPr lang="en-US" dirty="0" err="1"/>
              <a:t>یک</a:t>
            </a:r>
            <a:r>
              <a:rPr lang="en-US" dirty="0"/>
              <a:t> </a:t>
            </a:r>
            <a:r>
              <a:rPr lang="en-US" dirty="0" err="1"/>
              <a:t>معاینه</a:t>
            </a:r>
            <a:r>
              <a:rPr lang="en-US" dirty="0"/>
              <a:t> </a:t>
            </a:r>
            <a:r>
              <a:rPr lang="en-US" dirty="0" err="1"/>
              <a:t>یا</a:t>
            </a:r>
            <a:r>
              <a:rPr lang="en-US" dirty="0"/>
              <a:t> </a:t>
            </a:r>
            <a:r>
              <a:rPr lang="en-US" dirty="0" err="1"/>
              <a:t>تست</a:t>
            </a:r>
            <a:r>
              <a:rPr lang="en-US" dirty="0"/>
              <a:t> </a:t>
            </a:r>
            <a:r>
              <a:rPr lang="en-US" dirty="0" err="1"/>
              <a:t>صحی</a:t>
            </a:r>
            <a:r>
              <a:rPr lang="en-US" dirty="0"/>
              <a:t> </a:t>
            </a:r>
            <a:r>
              <a:rPr lang="en-US" dirty="0" err="1"/>
              <a:t>خانم</a:t>
            </a:r>
            <a:r>
              <a:rPr lang="en-US" dirty="0"/>
              <a:t> </a:t>
            </a:r>
            <a:r>
              <a:rPr lang="en-US" dirty="0" err="1"/>
              <a:t>تانرا</a:t>
            </a:r>
            <a:r>
              <a:rPr lang="en-US" dirty="0"/>
              <a:t> </a:t>
            </a:r>
            <a:r>
              <a:rPr lang="en-US" dirty="0" err="1"/>
              <a:t>بداند</a:t>
            </a:r>
            <a:r>
              <a:rPr lang="en-US" dirty="0"/>
              <a:t>. </a:t>
            </a:r>
            <a:r>
              <a:rPr lang="en-US" dirty="0" err="1"/>
              <a:t>خانم</a:t>
            </a:r>
            <a:r>
              <a:rPr lang="en-US" dirty="0"/>
              <a:t> </a:t>
            </a:r>
            <a:r>
              <a:rPr lang="en-US" dirty="0" err="1"/>
              <a:t>شما</a:t>
            </a:r>
            <a:r>
              <a:rPr lang="en-US" dirty="0"/>
              <a:t> </a:t>
            </a:r>
            <a:r>
              <a:rPr lang="en-US" dirty="0" err="1"/>
              <a:t>میتواند</a:t>
            </a:r>
            <a:r>
              <a:rPr lang="en-US" dirty="0"/>
              <a:t> </a:t>
            </a:r>
            <a:r>
              <a:rPr lang="en-US" dirty="0" err="1"/>
              <a:t>بنا</a:t>
            </a:r>
            <a:r>
              <a:rPr lang="en-US" dirty="0"/>
              <a:t> </a:t>
            </a:r>
            <a:r>
              <a:rPr lang="en-US" dirty="0" err="1"/>
              <a:t>بر</a:t>
            </a:r>
            <a:r>
              <a:rPr lang="en-US" dirty="0"/>
              <a:t> </a:t>
            </a:r>
            <a:r>
              <a:rPr lang="en-US" dirty="0" err="1"/>
              <a:t>هر</a:t>
            </a:r>
            <a:r>
              <a:rPr lang="en-US" dirty="0"/>
              <a:t> </a:t>
            </a:r>
            <a:r>
              <a:rPr lang="en-US" dirty="0" err="1"/>
              <a:t>دلیلی</a:t>
            </a:r>
            <a:r>
              <a:rPr lang="en-US" dirty="0"/>
              <a:t> </a:t>
            </a:r>
            <a:r>
              <a:rPr lang="en-US" dirty="0" err="1"/>
              <a:t>و</a:t>
            </a:r>
            <a:r>
              <a:rPr lang="en-US" dirty="0"/>
              <a:t> </a:t>
            </a:r>
            <a:r>
              <a:rPr lang="en-US" dirty="0" err="1"/>
              <a:t>هر</a:t>
            </a:r>
            <a:r>
              <a:rPr lang="en-US" dirty="0"/>
              <a:t> </a:t>
            </a:r>
            <a:r>
              <a:rPr lang="en-US" dirty="0" err="1"/>
              <a:t>زمان</a:t>
            </a:r>
            <a:r>
              <a:rPr lang="en-US" dirty="0"/>
              <a:t> </a:t>
            </a:r>
            <a:r>
              <a:rPr lang="en-US" dirty="0" err="1"/>
              <a:t>که</a:t>
            </a:r>
            <a:r>
              <a:rPr lang="en-US" dirty="0"/>
              <a:t> </a:t>
            </a:r>
            <a:r>
              <a:rPr lang="en-US" dirty="0" err="1"/>
              <a:t>خواسته</a:t>
            </a:r>
            <a:r>
              <a:rPr lang="en-US" dirty="0"/>
              <a:t> </a:t>
            </a:r>
            <a:r>
              <a:rPr lang="en-US" dirty="0" err="1"/>
              <a:t>باشد</a:t>
            </a:r>
            <a:r>
              <a:rPr lang="en-US" dirty="0"/>
              <a:t> '</a:t>
            </a:r>
            <a:r>
              <a:rPr lang="en-US" dirty="0" err="1"/>
              <a:t>فورم</a:t>
            </a:r>
            <a:r>
              <a:rPr lang="en-US" dirty="0"/>
              <a:t> </a:t>
            </a:r>
            <a:r>
              <a:rPr lang="en-US" dirty="0" err="1"/>
              <a:t>انتشار</a:t>
            </a:r>
            <a:r>
              <a:rPr lang="en-US" dirty="0"/>
              <a:t> </a:t>
            </a:r>
            <a:r>
              <a:rPr lang="en-US" dirty="0" err="1"/>
              <a:t>معلوماتی</a:t>
            </a:r>
            <a:r>
              <a:rPr lang="en-US" dirty="0"/>
              <a:t>' </a:t>
            </a:r>
            <a:r>
              <a:rPr lang="en-US" dirty="0" err="1"/>
              <a:t>را</a:t>
            </a:r>
            <a:r>
              <a:rPr lang="en-US" dirty="0"/>
              <a:t> </a:t>
            </a:r>
            <a:r>
              <a:rPr lang="en-US" dirty="0" err="1"/>
              <a:t>که</a:t>
            </a:r>
            <a:r>
              <a:rPr lang="en-US" dirty="0"/>
              <a:t> </a:t>
            </a:r>
            <a:r>
              <a:rPr lang="en-US" dirty="0" err="1"/>
              <a:t>امضاء</a:t>
            </a:r>
            <a:r>
              <a:rPr lang="en-US" dirty="0"/>
              <a:t> </a:t>
            </a:r>
            <a:r>
              <a:rPr lang="en-US" dirty="0" err="1"/>
              <a:t>کرده</a:t>
            </a:r>
            <a:r>
              <a:rPr lang="en-US" dirty="0"/>
              <a:t> </a:t>
            </a:r>
            <a:r>
              <a:rPr lang="en-US" dirty="0" err="1"/>
              <a:t>است</a:t>
            </a:r>
            <a:r>
              <a:rPr lang="en-US" dirty="0"/>
              <a:t>  </a:t>
            </a:r>
            <a:r>
              <a:rPr lang="en-US" dirty="0" err="1"/>
              <a:t>لغو</a:t>
            </a:r>
            <a:r>
              <a:rPr lang="en-US" dirty="0"/>
              <a:t> </a:t>
            </a:r>
            <a:r>
              <a:rPr lang="en-US" dirty="0" err="1"/>
              <a:t>کند</a:t>
            </a:r>
            <a:r>
              <a:rPr lang="en-US" dirty="0"/>
              <a:t>.</a:t>
            </a:r>
          </a:p>
          <a:p>
            <a:pPr algn="r"/>
            <a:r>
              <a:rPr lang="en-US" dirty="0"/>
              <a:t> </a:t>
            </a:r>
            <a:r>
              <a:rPr lang="en-US" dirty="0" err="1"/>
              <a:t>قسمیکه</a:t>
            </a:r>
            <a:r>
              <a:rPr lang="en-US" dirty="0"/>
              <a:t> </a:t>
            </a:r>
            <a:r>
              <a:rPr lang="en-US" dirty="0" err="1"/>
              <a:t>تمامی</a:t>
            </a:r>
            <a:r>
              <a:rPr lang="en-US" dirty="0"/>
              <a:t> </a:t>
            </a:r>
            <a:r>
              <a:rPr lang="en-US" dirty="0" err="1"/>
              <a:t>مریضان</a:t>
            </a:r>
            <a:r>
              <a:rPr lang="en-US" dirty="0"/>
              <a:t> </a:t>
            </a:r>
            <a:r>
              <a:rPr lang="en-US" dirty="0" err="1"/>
              <a:t>حق</a:t>
            </a:r>
            <a:r>
              <a:rPr lang="en-US" dirty="0"/>
              <a:t> </a:t>
            </a:r>
            <a:r>
              <a:rPr lang="en-US" dirty="0" err="1"/>
              <a:t>دارند</a:t>
            </a:r>
            <a:r>
              <a:rPr lang="en-US" dirty="0"/>
              <a:t> </a:t>
            </a:r>
            <a:r>
              <a:rPr lang="en-US" dirty="0" err="1"/>
              <a:t>محرمیت</a:t>
            </a:r>
            <a:r>
              <a:rPr lang="en-US" dirty="0"/>
              <a:t> </a:t>
            </a:r>
            <a:r>
              <a:rPr lang="en-US" dirty="0" err="1"/>
              <a:t>آنها</a:t>
            </a:r>
            <a:r>
              <a:rPr lang="en-US" dirty="0"/>
              <a:t> </a:t>
            </a:r>
            <a:r>
              <a:rPr lang="en-US" dirty="0" err="1"/>
              <a:t>حفظ</a:t>
            </a:r>
            <a:r>
              <a:rPr lang="en-US" dirty="0"/>
              <a:t> </a:t>
            </a:r>
            <a:r>
              <a:rPr lang="en-US" dirty="0" err="1"/>
              <a:t>شود</a:t>
            </a:r>
            <a:r>
              <a:rPr lang="en-US" dirty="0"/>
              <a:t>، </a:t>
            </a:r>
            <a:r>
              <a:rPr lang="en-US" dirty="0" err="1"/>
              <a:t>کارکنان</a:t>
            </a:r>
            <a:r>
              <a:rPr lang="en-US" dirty="0"/>
              <a:t> </a:t>
            </a:r>
            <a:r>
              <a:rPr lang="en-US" dirty="0" err="1"/>
              <a:t>صحی</a:t>
            </a:r>
            <a:r>
              <a:rPr lang="en-US" dirty="0"/>
              <a:t> </a:t>
            </a:r>
            <a:r>
              <a:rPr lang="en-US" dirty="0" err="1"/>
              <a:t>مایلند</a:t>
            </a:r>
            <a:r>
              <a:rPr lang="en-US" dirty="0"/>
              <a:t> </a:t>
            </a:r>
            <a:r>
              <a:rPr lang="en-US" dirty="0" err="1"/>
              <a:t>مریضان</a:t>
            </a:r>
            <a:r>
              <a:rPr lang="en-US" dirty="0"/>
              <a:t> </a:t>
            </a:r>
            <a:r>
              <a:rPr lang="en-US" dirty="0" err="1"/>
              <a:t>را</a:t>
            </a:r>
            <a:r>
              <a:rPr lang="en-US" dirty="0"/>
              <a:t> </a:t>
            </a:r>
            <a:r>
              <a:rPr lang="en-US" dirty="0" err="1"/>
              <a:t>بطور</a:t>
            </a:r>
            <a:r>
              <a:rPr lang="en-US" dirty="0"/>
              <a:t> </a:t>
            </a:r>
            <a:r>
              <a:rPr lang="en-US" dirty="0" err="1"/>
              <a:t>خصوصی</a:t>
            </a:r>
            <a:r>
              <a:rPr lang="en-US" dirty="0"/>
              <a:t> </a:t>
            </a:r>
            <a:r>
              <a:rPr lang="en-US" dirty="0" err="1"/>
              <a:t>ملاقات</a:t>
            </a:r>
            <a:r>
              <a:rPr lang="en-US" dirty="0"/>
              <a:t> </a:t>
            </a:r>
            <a:r>
              <a:rPr lang="en-US" dirty="0" err="1"/>
              <a:t>کنند</a:t>
            </a:r>
            <a:r>
              <a:rPr lang="en-US" dirty="0"/>
              <a:t>. </a:t>
            </a:r>
            <a:r>
              <a:rPr lang="en-US" dirty="0" err="1"/>
              <a:t>این</a:t>
            </a:r>
            <a:r>
              <a:rPr lang="en-US" dirty="0"/>
              <a:t> </a:t>
            </a:r>
            <a:r>
              <a:rPr lang="en-US" dirty="0" err="1"/>
              <a:t>امر</a:t>
            </a:r>
            <a:r>
              <a:rPr lang="en-US" dirty="0"/>
              <a:t> </a:t>
            </a:r>
            <a:r>
              <a:rPr lang="en-US" dirty="0" err="1"/>
              <a:t>به</a:t>
            </a:r>
            <a:r>
              <a:rPr lang="en-US" dirty="0"/>
              <a:t> </a:t>
            </a:r>
            <a:r>
              <a:rPr lang="en-US" dirty="0" err="1"/>
              <a:t>مریضان</a:t>
            </a:r>
            <a:r>
              <a:rPr lang="en-US" dirty="0"/>
              <a:t> </a:t>
            </a:r>
            <a:r>
              <a:rPr lang="en-US" dirty="0" err="1"/>
              <a:t>حریم</a:t>
            </a:r>
            <a:r>
              <a:rPr lang="en-US" dirty="0"/>
              <a:t> </a:t>
            </a:r>
            <a:r>
              <a:rPr lang="en-US" dirty="0" err="1"/>
              <a:t>خصوصی</a:t>
            </a:r>
            <a:r>
              <a:rPr lang="en-US" dirty="0"/>
              <a:t> </a:t>
            </a:r>
            <a:r>
              <a:rPr lang="en-US" dirty="0" err="1"/>
              <a:t>لازم</a:t>
            </a:r>
            <a:r>
              <a:rPr lang="en-US" dirty="0"/>
              <a:t> </a:t>
            </a:r>
            <a:r>
              <a:rPr lang="en-US" dirty="0" err="1"/>
              <a:t>را</a:t>
            </a:r>
            <a:r>
              <a:rPr lang="en-US" dirty="0"/>
              <a:t> </a:t>
            </a:r>
            <a:r>
              <a:rPr lang="en-US" dirty="0" err="1"/>
              <a:t>میدهد</a:t>
            </a:r>
            <a:r>
              <a:rPr lang="en-US" dirty="0"/>
              <a:t> </a:t>
            </a:r>
            <a:r>
              <a:rPr lang="en-US" dirty="0" err="1"/>
              <a:t>تا</a:t>
            </a:r>
            <a:r>
              <a:rPr lang="en-US" dirty="0"/>
              <a:t> </a:t>
            </a:r>
            <a:r>
              <a:rPr lang="en-US" dirty="0" err="1"/>
              <a:t>در</a:t>
            </a:r>
            <a:r>
              <a:rPr lang="en-US" dirty="0"/>
              <a:t> </a:t>
            </a:r>
            <a:r>
              <a:rPr lang="en-US" dirty="0" err="1"/>
              <a:t>رابطه</a:t>
            </a:r>
            <a:r>
              <a:rPr lang="en-US" dirty="0"/>
              <a:t> </a:t>
            </a:r>
            <a:r>
              <a:rPr lang="en-US" dirty="0" err="1"/>
              <a:t>به</a:t>
            </a:r>
            <a:r>
              <a:rPr lang="en-US" dirty="0"/>
              <a:t> </a:t>
            </a:r>
            <a:r>
              <a:rPr lang="en-US" dirty="0" err="1"/>
              <a:t>آن</a:t>
            </a:r>
            <a:r>
              <a:rPr lang="en-US" dirty="0"/>
              <a:t> </a:t>
            </a:r>
            <a:r>
              <a:rPr lang="en-US" dirty="0" err="1"/>
              <a:t>نگرانی</a:t>
            </a:r>
            <a:r>
              <a:rPr lang="en-US" dirty="0"/>
              <a:t> </a:t>
            </a:r>
            <a:r>
              <a:rPr lang="en-US" dirty="0" err="1"/>
              <a:t>ها</a:t>
            </a:r>
            <a:r>
              <a:rPr lang="en-US" dirty="0"/>
              <a:t> </a:t>
            </a:r>
            <a:r>
              <a:rPr lang="en-US" dirty="0" err="1"/>
              <a:t>یا</a:t>
            </a:r>
            <a:r>
              <a:rPr lang="en-US" dirty="0"/>
              <a:t> </a:t>
            </a:r>
            <a:r>
              <a:rPr lang="en-US" dirty="0" err="1"/>
              <a:t>مشکلات</a:t>
            </a:r>
            <a:r>
              <a:rPr lang="en-US" dirty="0"/>
              <a:t> </a:t>
            </a:r>
            <a:r>
              <a:rPr lang="en-US" dirty="0" err="1"/>
              <a:t>صحی</a:t>
            </a:r>
            <a:r>
              <a:rPr lang="en-US" dirty="0"/>
              <a:t>  </a:t>
            </a:r>
            <a:r>
              <a:rPr lang="en-US" dirty="0" err="1"/>
              <a:t>که</a:t>
            </a:r>
            <a:r>
              <a:rPr lang="en-US" dirty="0"/>
              <a:t>  </a:t>
            </a:r>
            <a:r>
              <a:rPr lang="en-US" dirty="0" err="1"/>
              <a:t>صحبت</a:t>
            </a:r>
            <a:r>
              <a:rPr lang="en-US" dirty="0"/>
              <a:t>  </a:t>
            </a:r>
            <a:r>
              <a:rPr lang="en-US" dirty="0" err="1"/>
              <a:t>کردن</a:t>
            </a:r>
            <a:r>
              <a:rPr lang="en-US" dirty="0"/>
              <a:t>  </a:t>
            </a:r>
            <a:r>
              <a:rPr lang="en-US" dirty="0" err="1"/>
              <a:t>در</a:t>
            </a:r>
            <a:r>
              <a:rPr lang="en-US" dirty="0"/>
              <a:t> </a:t>
            </a:r>
            <a:r>
              <a:rPr lang="en-US" dirty="0" err="1"/>
              <a:t>مقابل</a:t>
            </a:r>
            <a:r>
              <a:rPr lang="en-US" dirty="0"/>
              <a:t> </a:t>
            </a:r>
            <a:r>
              <a:rPr lang="en-US" dirty="0" err="1"/>
              <a:t>دیگران</a:t>
            </a:r>
            <a:r>
              <a:rPr lang="en-US" dirty="0"/>
              <a:t> </a:t>
            </a:r>
            <a:r>
              <a:rPr lang="en-US" dirty="0" err="1"/>
              <a:t>برایشان</a:t>
            </a:r>
            <a:r>
              <a:rPr lang="en-US" dirty="0"/>
              <a:t> </a:t>
            </a:r>
            <a:r>
              <a:rPr lang="en-US" dirty="0" err="1"/>
              <a:t>ناراحت</a:t>
            </a:r>
            <a:r>
              <a:rPr lang="en-US" dirty="0"/>
              <a:t> </a:t>
            </a:r>
            <a:r>
              <a:rPr lang="en-US" dirty="0" err="1"/>
              <a:t>کننده</a:t>
            </a:r>
            <a:r>
              <a:rPr lang="en-US" dirty="0"/>
              <a:t> </a:t>
            </a:r>
            <a:r>
              <a:rPr lang="en-US" dirty="0" err="1"/>
              <a:t>باشد</a:t>
            </a:r>
            <a:r>
              <a:rPr lang="en-US" dirty="0"/>
              <a:t>  </a:t>
            </a:r>
            <a:r>
              <a:rPr lang="en-US" dirty="0" err="1"/>
              <a:t>بحث</a:t>
            </a:r>
            <a:r>
              <a:rPr lang="en-US" dirty="0"/>
              <a:t> </a:t>
            </a:r>
            <a:r>
              <a:rPr lang="en-US" dirty="0" err="1"/>
              <a:t>کنند</a:t>
            </a:r>
            <a:r>
              <a:rPr lang="en-US" dirty="0"/>
              <a:t>. </a:t>
            </a:r>
            <a:r>
              <a:rPr lang="en-US" dirty="0" err="1"/>
              <a:t>به</a:t>
            </a:r>
            <a:r>
              <a:rPr lang="en-US" dirty="0"/>
              <a:t> </a:t>
            </a:r>
            <a:r>
              <a:rPr lang="en-US" dirty="0" err="1"/>
              <a:t>این</a:t>
            </a:r>
            <a:r>
              <a:rPr lang="en-US" dirty="0"/>
              <a:t> </a:t>
            </a:r>
            <a:r>
              <a:rPr lang="en-US" dirty="0" err="1"/>
              <a:t>معنی</a:t>
            </a:r>
            <a:r>
              <a:rPr lang="en-US" dirty="0"/>
              <a:t> </a:t>
            </a:r>
            <a:r>
              <a:rPr lang="en-US" dirty="0" err="1"/>
              <a:t>که</a:t>
            </a:r>
            <a:r>
              <a:rPr lang="en-US" dirty="0"/>
              <a:t> </a:t>
            </a:r>
            <a:r>
              <a:rPr lang="en-US" dirty="0" err="1"/>
              <a:t>از</a:t>
            </a:r>
            <a:r>
              <a:rPr lang="en-US" dirty="0"/>
              <a:t> </a:t>
            </a:r>
            <a:r>
              <a:rPr lang="en-US" dirty="0" err="1"/>
              <a:t>شما</a:t>
            </a:r>
            <a:r>
              <a:rPr lang="en-US" dirty="0"/>
              <a:t> </a:t>
            </a:r>
            <a:r>
              <a:rPr lang="en-US" dirty="0" err="1"/>
              <a:t>منحیث</a:t>
            </a:r>
            <a:r>
              <a:rPr lang="en-US" dirty="0"/>
              <a:t> </a:t>
            </a:r>
            <a:r>
              <a:rPr lang="en-US" dirty="0" err="1"/>
              <a:t>همسرمریض</a:t>
            </a:r>
            <a:r>
              <a:rPr lang="en-US" dirty="0"/>
              <a:t> </a:t>
            </a:r>
            <a:r>
              <a:rPr lang="en-US" dirty="0" err="1"/>
              <a:t>خواسته</a:t>
            </a:r>
            <a:r>
              <a:rPr lang="en-US" dirty="0"/>
              <a:t> </a:t>
            </a:r>
            <a:r>
              <a:rPr lang="en-US" dirty="0" err="1"/>
              <a:t>می</a:t>
            </a:r>
            <a:r>
              <a:rPr lang="en-US" dirty="0"/>
              <a:t> </a:t>
            </a:r>
            <a:r>
              <a:rPr lang="en-US" dirty="0" err="1"/>
              <a:t>شود</a:t>
            </a:r>
            <a:r>
              <a:rPr lang="en-US" dirty="0"/>
              <a:t> </a:t>
            </a:r>
            <a:r>
              <a:rPr lang="en-US" dirty="0" err="1"/>
              <a:t>تا</a:t>
            </a:r>
            <a:r>
              <a:rPr lang="en-US" dirty="0"/>
              <a:t> </a:t>
            </a:r>
            <a:r>
              <a:rPr lang="en-US" dirty="0" err="1"/>
              <a:t>زمانی</a:t>
            </a:r>
            <a:r>
              <a:rPr lang="en-US" dirty="0"/>
              <a:t> </a:t>
            </a:r>
            <a:r>
              <a:rPr lang="en-US" dirty="0" err="1"/>
              <a:t>که</a:t>
            </a:r>
            <a:r>
              <a:rPr lang="en-US" dirty="0"/>
              <a:t> </a:t>
            </a:r>
            <a:r>
              <a:rPr lang="en-US" dirty="0" err="1"/>
              <a:t>زنان</a:t>
            </a:r>
            <a:r>
              <a:rPr lang="en-US" dirty="0"/>
              <a:t> </a:t>
            </a:r>
            <a:r>
              <a:rPr lang="en-US" dirty="0" err="1"/>
              <a:t>برای</a:t>
            </a:r>
            <a:r>
              <a:rPr lang="en-US" dirty="0"/>
              <a:t> </a:t>
            </a:r>
            <a:r>
              <a:rPr lang="en-US" dirty="0" err="1"/>
              <a:t>چک</a:t>
            </a:r>
            <a:r>
              <a:rPr lang="en-US" dirty="0"/>
              <a:t> </a:t>
            </a:r>
            <a:r>
              <a:rPr lang="en-US" dirty="0" err="1"/>
              <a:t>صحی</a:t>
            </a:r>
            <a:r>
              <a:rPr lang="en-US" dirty="0"/>
              <a:t> </a:t>
            </a:r>
            <a:r>
              <a:rPr lang="en-US" dirty="0" err="1"/>
              <a:t>میروند</a:t>
            </a:r>
            <a:r>
              <a:rPr lang="en-US" dirty="0"/>
              <a:t>، </a:t>
            </a:r>
            <a:r>
              <a:rPr lang="en-US" dirty="0" err="1"/>
              <a:t>در</a:t>
            </a:r>
            <a:r>
              <a:rPr lang="en-US" dirty="0"/>
              <a:t> </a:t>
            </a:r>
            <a:r>
              <a:rPr lang="en-US" dirty="0" err="1"/>
              <a:t>سالن</a:t>
            </a:r>
            <a:r>
              <a:rPr lang="en-US" dirty="0"/>
              <a:t> </a:t>
            </a:r>
            <a:r>
              <a:rPr lang="en-US" dirty="0" err="1"/>
              <a:t>انتظار</a:t>
            </a:r>
            <a:r>
              <a:rPr lang="en-US" dirty="0"/>
              <a:t> </a:t>
            </a:r>
            <a:r>
              <a:rPr lang="en-US" dirty="0" err="1"/>
              <a:t>منتظر</a:t>
            </a:r>
            <a:r>
              <a:rPr lang="en-US" dirty="0"/>
              <a:t> </a:t>
            </a:r>
            <a:r>
              <a:rPr lang="en-US" dirty="0" err="1"/>
              <a:t>بمانید</a:t>
            </a:r>
            <a:r>
              <a:rPr lang="en-US" dirty="0"/>
              <a:t>. </a:t>
            </a:r>
          </a:p>
          <a:p>
            <a:pPr algn="r"/>
            <a:r>
              <a:rPr lang="en-US" dirty="0" err="1"/>
              <a:t>همچنین</a:t>
            </a:r>
            <a:r>
              <a:rPr lang="en-US" dirty="0"/>
              <a:t>  </a:t>
            </a:r>
            <a:r>
              <a:rPr lang="en-US" dirty="0" err="1"/>
              <a:t>از</a:t>
            </a:r>
            <a:r>
              <a:rPr lang="en-US" dirty="0"/>
              <a:t> </a:t>
            </a:r>
            <a:r>
              <a:rPr lang="en-US" dirty="0" err="1"/>
              <a:t>والدین</a:t>
            </a:r>
            <a:r>
              <a:rPr lang="en-US" dirty="0"/>
              <a:t> </a:t>
            </a:r>
            <a:r>
              <a:rPr lang="en-US" dirty="0" err="1"/>
              <a:t>دختران</a:t>
            </a:r>
            <a:r>
              <a:rPr lang="en-US" dirty="0"/>
              <a:t> </a:t>
            </a:r>
            <a:r>
              <a:rPr lang="en-US" dirty="0" err="1"/>
              <a:t>یا</a:t>
            </a:r>
            <a:r>
              <a:rPr lang="en-US" dirty="0"/>
              <a:t> </a:t>
            </a:r>
            <a:r>
              <a:rPr lang="en-US" dirty="0" err="1"/>
              <a:t>زنان</a:t>
            </a:r>
            <a:r>
              <a:rPr lang="en-US" dirty="0"/>
              <a:t> </a:t>
            </a:r>
            <a:r>
              <a:rPr lang="en-US" dirty="0" err="1"/>
              <a:t>جوان</a:t>
            </a:r>
            <a:r>
              <a:rPr lang="en-US" dirty="0"/>
              <a:t>  </a:t>
            </a:r>
            <a:r>
              <a:rPr lang="en-US" dirty="0" err="1"/>
              <a:t>خواسته</a:t>
            </a:r>
            <a:r>
              <a:rPr lang="en-US" dirty="0"/>
              <a:t> </a:t>
            </a:r>
            <a:r>
              <a:rPr lang="en-US" dirty="0" err="1"/>
              <a:t>می</a:t>
            </a:r>
            <a:r>
              <a:rPr lang="en-US" dirty="0"/>
              <a:t> </a:t>
            </a:r>
            <a:r>
              <a:rPr lang="en-US" dirty="0" err="1"/>
              <a:t>شود</a:t>
            </a:r>
            <a:r>
              <a:rPr lang="en-US" dirty="0"/>
              <a:t> </a:t>
            </a:r>
            <a:r>
              <a:rPr lang="en-US" dirty="0" err="1"/>
              <a:t>تا</a:t>
            </a:r>
            <a:r>
              <a:rPr lang="en-US" dirty="0"/>
              <a:t> </a:t>
            </a:r>
            <a:r>
              <a:rPr lang="en-US" dirty="0" err="1"/>
              <a:t>در</a:t>
            </a:r>
            <a:r>
              <a:rPr lang="en-US" dirty="0"/>
              <a:t> </a:t>
            </a:r>
            <a:r>
              <a:rPr lang="en-US" dirty="0" err="1"/>
              <a:t>سالن</a:t>
            </a:r>
            <a:r>
              <a:rPr lang="en-US" dirty="0"/>
              <a:t> </a:t>
            </a:r>
            <a:r>
              <a:rPr lang="en-US" dirty="0" err="1"/>
              <a:t>انتظار</a:t>
            </a:r>
            <a:r>
              <a:rPr lang="en-US" dirty="0"/>
              <a:t> </a:t>
            </a:r>
            <a:r>
              <a:rPr lang="en-US" dirty="0" err="1"/>
              <a:t>منتظر</a:t>
            </a:r>
            <a:r>
              <a:rPr lang="en-US" dirty="0"/>
              <a:t> </a:t>
            </a:r>
            <a:r>
              <a:rPr lang="en-US" dirty="0" err="1"/>
              <a:t>بمانند</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مریضان حق دارند مراقبت های صحی دریافت کنند که آنرا درک میکنند. این  به این معنی  است که  عملیه های صحی قبل از اجرا باید به خانم تان توضیح داده شود و خانم شما باید اجازه اجرای آن را بدهد، . تنها مورد استثنای این حق، حالت اضطرار صحی است که مریض قادر به جواب دادن نیست و داکتر باید فوراً جهت نجات زندگی وی اقدام نماید.</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برای</a:t>
            </a:r>
            <a:r>
              <a:rPr lang="en-US" dirty="0"/>
              <a:t> </a:t>
            </a:r>
            <a:r>
              <a:rPr lang="en-US" dirty="0" err="1"/>
              <a:t>اینکه</a:t>
            </a:r>
            <a:r>
              <a:rPr lang="en-US" dirty="0"/>
              <a:t> </a:t>
            </a:r>
            <a:r>
              <a:rPr lang="en-US" dirty="0" err="1"/>
              <a:t>داکتر</a:t>
            </a:r>
            <a:r>
              <a:rPr lang="en-US" dirty="0"/>
              <a:t> </a:t>
            </a:r>
            <a:r>
              <a:rPr lang="en-US" dirty="0" err="1"/>
              <a:t>بتواند</a:t>
            </a:r>
            <a:r>
              <a:rPr lang="en-US" dirty="0"/>
              <a:t> </a:t>
            </a:r>
            <a:r>
              <a:rPr lang="en-US" dirty="0" err="1"/>
              <a:t>معاینه</a:t>
            </a:r>
            <a:r>
              <a:rPr lang="en-US" dirty="0"/>
              <a:t> </a:t>
            </a:r>
            <a:r>
              <a:rPr lang="en-US" dirty="0" err="1"/>
              <a:t>خوب</a:t>
            </a:r>
            <a:r>
              <a:rPr lang="en-US" dirty="0"/>
              <a:t> </a:t>
            </a:r>
            <a:r>
              <a:rPr lang="en-US" dirty="0" err="1"/>
              <a:t>به</a:t>
            </a:r>
            <a:r>
              <a:rPr lang="en-US" dirty="0"/>
              <a:t> </a:t>
            </a:r>
            <a:r>
              <a:rPr lang="en-US" dirty="0" err="1"/>
              <a:t>خانم</a:t>
            </a:r>
            <a:r>
              <a:rPr lang="en-US" dirty="0"/>
              <a:t> </a:t>
            </a:r>
            <a:r>
              <a:rPr lang="en-US" dirty="0" err="1"/>
              <a:t>شما</a:t>
            </a:r>
            <a:r>
              <a:rPr lang="en-US" dirty="0"/>
              <a:t> </a:t>
            </a:r>
            <a:r>
              <a:rPr lang="en-US" dirty="0" err="1"/>
              <a:t>اجرا</a:t>
            </a:r>
            <a:r>
              <a:rPr lang="en-US" dirty="0"/>
              <a:t> </a:t>
            </a:r>
            <a:r>
              <a:rPr lang="en-US" dirty="0" err="1"/>
              <a:t>کند</a:t>
            </a:r>
            <a:r>
              <a:rPr lang="en-US" dirty="0"/>
              <a:t>، </a:t>
            </a:r>
            <a:r>
              <a:rPr lang="en-US" dirty="0" err="1"/>
              <a:t>وی</a:t>
            </a:r>
            <a:r>
              <a:rPr lang="en-US" dirty="0"/>
              <a:t> </a:t>
            </a:r>
            <a:r>
              <a:rPr lang="en-US" dirty="0" err="1"/>
              <a:t>باید</a:t>
            </a:r>
            <a:r>
              <a:rPr lang="en-US" dirty="0"/>
              <a:t> </a:t>
            </a:r>
            <a:r>
              <a:rPr lang="en-US" dirty="0" err="1"/>
              <a:t>بطور</a:t>
            </a:r>
            <a:r>
              <a:rPr lang="en-US" dirty="0"/>
              <a:t> </a:t>
            </a:r>
            <a:r>
              <a:rPr lang="en-US" dirty="0" err="1"/>
              <a:t>واضح</a:t>
            </a:r>
            <a:r>
              <a:rPr lang="en-US" dirty="0"/>
              <a:t> </a:t>
            </a:r>
            <a:r>
              <a:rPr lang="en-US" dirty="0" err="1"/>
              <a:t>حرف</a:t>
            </a:r>
            <a:r>
              <a:rPr lang="en-US" dirty="0"/>
              <a:t> </a:t>
            </a:r>
            <a:r>
              <a:rPr lang="en-US" dirty="0" err="1"/>
              <a:t>های</a:t>
            </a:r>
            <a:r>
              <a:rPr lang="en-US" dirty="0"/>
              <a:t> </a:t>
            </a:r>
            <a:r>
              <a:rPr lang="en-US" dirty="0" err="1"/>
              <a:t>خانم</a:t>
            </a:r>
            <a:r>
              <a:rPr lang="en-US" dirty="0"/>
              <a:t> </a:t>
            </a:r>
            <a:r>
              <a:rPr lang="en-US" dirty="0" err="1"/>
              <a:t>شما</a:t>
            </a:r>
            <a:r>
              <a:rPr lang="en-US" dirty="0"/>
              <a:t> </a:t>
            </a:r>
            <a:r>
              <a:rPr lang="en-US" dirty="0" err="1"/>
              <a:t>را</a:t>
            </a:r>
            <a:r>
              <a:rPr lang="en-US" dirty="0"/>
              <a:t> </a:t>
            </a:r>
            <a:r>
              <a:rPr lang="en-US" dirty="0" err="1"/>
              <a:t>بفهمد</a:t>
            </a:r>
            <a:r>
              <a:rPr lang="en-US" dirty="0"/>
              <a:t> </a:t>
            </a:r>
            <a:r>
              <a:rPr lang="en-US" dirty="0" err="1"/>
              <a:t>و</a:t>
            </a:r>
            <a:r>
              <a:rPr lang="en-US" dirty="0"/>
              <a:t> </a:t>
            </a:r>
            <a:r>
              <a:rPr lang="en-US" dirty="0" err="1"/>
              <a:t>خانم</a:t>
            </a:r>
            <a:r>
              <a:rPr lang="en-US" dirty="0"/>
              <a:t> </a:t>
            </a:r>
            <a:r>
              <a:rPr lang="en-US" dirty="0" err="1"/>
              <a:t>شما</a:t>
            </a:r>
            <a:r>
              <a:rPr lang="en-US" dirty="0"/>
              <a:t> </a:t>
            </a:r>
            <a:r>
              <a:rPr lang="en-US" dirty="0" err="1"/>
              <a:t>نیز</a:t>
            </a:r>
            <a:r>
              <a:rPr lang="en-US" dirty="0"/>
              <a:t> </a:t>
            </a:r>
            <a:r>
              <a:rPr lang="en-US" dirty="0" err="1"/>
              <a:t>آنچه</a:t>
            </a:r>
            <a:r>
              <a:rPr lang="en-US" dirty="0"/>
              <a:t> </a:t>
            </a:r>
            <a:r>
              <a:rPr lang="en-US" dirty="0" err="1"/>
              <a:t>که</a:t>
            </a:r>
            <a:r>
              <a:rPr lang="en-US" dirty="0"/>
              <a:t> </a:t>
            </a:r>
            <a:r>
              <a:rPr lang="en-US" dirty="0" err="1"/>
              <a:t>آنها</a:t>
            </a:r>
            <a:r>
              <a:rPr lang="en-US" dirty="0"/>
              <a:t> </a:t>
            </a:r>
            <a:r>
              <a:rPr lang="en-US" dirty="0" err="1"/>
              <a:t>در</a:t>
            </a:r>
            <a:r>
              <a:rPr lang="en-US" dirty="0"/>
              <a:t> </a:t>
            </a:r>
            <a:r>
              <a:rPr lang="en-US" dirty="0" err="1"/>
              <a:t>مورد</a:t>
            </a:r>
            <a:r>
              <a:rPr lang="en-US" dirty="0"/>
              <a:t> </a:t>
            </a:r>
            <a:r>
              <a:rPr lang="en-US" dirty="0" err="1"/>
              <a:t>صحت</a:t>
            </a:r>
            <a:r>
              <a:rPr lang="en-US" dirty="0"/>
              <a:t> </a:t>
            </a:r>
            <a:r>
              <a:rPr lang="en-US" dirty="0" err="1"/>
              <a:t>شان</a:t>
            </a:r>
            <a:r>
              <a:rPr lang="en-US" dirty="0"/>
              <a:t> </a:t>
            </a:r>
            <a:r>
              <a:rPr lang="en-US" dirty="0" err="1"/>
              <a:t>میگویند</a:t>
            </a:r>
            <a:r>
              <a:rPr lang="en-US" dirty="0"/>
              <a:t> </a:t>
            </a:r>
            <a:r>
              <a:rPr lang="en-US" dirty="0" err="1"/>
              <a:t>را</a:t>
            </a:r>
            <a:r>
              <a:rPr lang="en-US" dirty="0"/>
              <a:t> </a:t>
            </a:r>
            <a:r>
              <a:rPr lang="en-US" dirty="0" err="1"/>
              <a:t>درک</a:t>
            </a:r>
            <a:r>
              <a:rPr lang="en-US" dirty="0"/>
              <a:t> </a:t>
            </a:r>
            <a:r>
              <a:rPr lang="en-US" dirty="0" err="1"/>
              <a:t>کند</a:t>
            </a:r>
            <a:r>
              <a:rPr lang="en-US" dirty="0"/>
              <a:t>. </a:t>
            </a:r>
            <a:r>
              <a:rPr lang="en-US" dirty="0" err="1"/>
              <a:t>اگر</a:t>
            </a:r>
            <a:r>
              <a:rPr lang="en-US" dirty="0"/>
              <a:t> </a:t>
            </a:r>
            <a:r>
              <a:rPr lang="en-US" dirty="0" err="1"/>
              <a:t>خانم</a:t>
            </a:r>
            <a:r>
              <a:rPr lang="en-US" dirty="0"/>
              <a:t> </a:t>
            </a:r>
            <a:r>
              <a:rPr lang="en-US" dirty="0" err="1"/>
              <a:t>تان</a:t>
            </a:r>
            <a:r>
              <a:rPr lang="en-US" dirty="0"/>
              <a:t> </a:t>
            </a:r>
            <a:r>
              <a:rPr lang="en-US" dirty="0" err="1"/>
              <a:t>در</a:t>
            </a:r>
            <a:r>
              <a:rPr lang="en-US" dirty="0"/>
              <a:t> </a:t>
            </a:r>
            <a:r>
              <a:rPr lang="en-US" dirty="0" err="1"/>
              <a:t>مورد</a:t>
            </a:r>
            <a:r>
              <a:rPr lang="en-US" dirty="0"/>
              <a:t> </a:t>
            </a:r>
            <a:r>
              <a:rPr lang="en-US" dirty="0" err="1"/>
              <a:t>درک</a:t>
            </a:r>
            <a:r>
              <a:rPr lang="en-US" dirty="0"/>
              <a:t> </a:t>
            </a:r>
            <a:r>
              <a:rPr lang="en-US" dirty="0" err="1"/>
              <a:t>نکردن</a:t>
            </a:r>
            <a:r>
              <a:rPr lang="en-US" dirty="0"/>
              <a:t> </a:t>
            </a:r>
            <a:r>
              <a:rPr lang="en-US" dirty="0" err="1"/>
              <a:t>صحبت</a:t>
            </a:r>
            <a:r>
              <a:rPr lang="en-US" dirty="0"/>
              <a:t> </a:t>
            </a:r>
            <a:r>
              <a:rPr lang="en-US" dirty="0" err="1"/>
              <a:t>های</a:t>
            </a:r>
            <a:r>
              <a:rPr lang="en-US" dirty="0"/>
              <a:t> </a:t>
            </a:r>
            <a:r>
              <a:rPr lang="en-US" dirty="0" err="1"/>
              <a:t>داکتر</a:t>
            </a:r>
            <a:r>
              <a:rPr lang="en-US" dirty="0"/>
              <a:t> </a:t>
            </a:r>
            <a:r>
              <a:rPr lang="en-US" dirty="0" err="1"/>
              <a:t>نگران</a:t>
            </a:r>
            <a:r>
              <a:rPr lang="en-US" dirty="0"/>
              <a:t> </a:t>
            </a:r>
            <a:r>
              <a:rPr lang="en-US" dirty="0" err="1"/>
              <a:t>است</a:t>
            </a:r>
            <a:r>
              <a:rPr lang="en-US" dirty="0"/>
              <a:t>، </a:t>
            </a:r>
            <a:r>
              <a:rPr lang="en-US" dirty="0" err="1"/>
              <a:t>خنم</a:t>
            </a:r>
            <a:r>
              <a:rPr lang="en-US" dirty="0"/>
              <a:t> </a:t>
            </a:r>
            <a:r>
              <a:rPr lang="en-US" dirty="0" err="1"/>
              <a:t>شما</a:t>
            </a:r>
            <a:r>
              <a:rPr lang="en-US" dirty="0"/>
              <a:t> </a:t>
            </a:r>
            <a:r>
              <a:rPr lang="en-US" dirty="0" err="1"/>
              <a:t>حق</a:t>
            </a:r>
            <a:r>
              <a:rPr lang="en-US" dirty="0"/>
              <a:t> </a:t>
            </a:r>
            <a:r>
              <a:rPr lang="en-US" dirty="0" err="1"/>
              <a:t>دارد</a:t>
            </a:r>
            <a:r>
              <a:rPr lang="en-US" dirty="0"/>
              <a:t> </a:t>
            </a:r>
            <a:r>
              <a:rPr lang="en-US" dirty="0" err="1"/>
              <a:t>یک</a:t>
            </a:r>
            <a:r>
              <a:rPr lang="en-US" dirty="0"/>
              <a:t> </a:t>
            </a:r>
            <a:r>
              <a:rPr lang="en-US" dirty="0" err="1"/>
              <a:t>ترجمان</a:t>
            </a:r>
            <a:r>
              <a:rPr lang="en-US" dirty="0"/>
              <a:t> </a:t>
            </a:r>
            <a:r>
              <a:rPr lang="en-US" dirty="0" err="1"/>
              <a:t>درخواست</a:t>
            </a:r>
            <a:r>
              <a:rPr lang="en-US" dirty="0"/>
              <a:t> </a:t>
            </a:r>
            <a:r>
              <a:rPr lang="en-US" dirty="0" err="1"/>
              <a:t>نماید</a:t>
            </a:r>
            <a:r>
              <a:rPr lang="en-US" dirty="0"/>
              <a:t>. </a:t>
            </a:r>
            <a:r>
              <a:rPr lang="en-US" dirty="0" err="1"/>
              <a:t>این</a:t>
            </a:r>
            <a:r>
              <a:rPr lang="en-US" dirty="0"/>
              <a:t> </a:t>
            </a:r>
            <a:r>
              <a:rPr lang="en-US" dirty="0" err="1"/>
              <a:t>وظیفه</a:t>
            </a:r>
            <a:r>
              <a:rPr lang="en-US" dirty="0"/>
              <a:t> </a:t>
            </a:r>
            <a:r>
              <a:rPr lang="en-US" dirty="0" err="1"/>
              <a:t>ترجمان</a:t>
            </a:r>
            <a:r>
              <a:rPr lang="en-US" dirty="0"/>
              <a:t> </a:t>
            </a:r>
            <a:r>
              <a:rPr lang="en-US" dirty="0" err="1"/>
              <a:t>است</a:t>
            </a:r>
            <a:r>
              <a:rPr lang="en-US" dirty="0"/>
              <a:t> </a:t>
            </a:r>
            <a:r>
              <a:rPr lang="en-US" dirty="0" err="1"/>
              <a:t>تا</a:t>
            </a:r>
            <a:r>
              <a:rPr lang="en-US" dirty="0"/>
              <a:t> </a:t>
            </a:r>
            <a:r>
              <a:rPr lang="en-US" dirty="0" err="1"/>
              <a:t>معلومات</a:t>
            </a:r>
            <a:r>
              <a:rPr lang="en-US" dirty="0"/>
              <a:t> </a:t>
            </a:r>
            <a:r>
              <a:rPr lang="en-US" dirty="0" err="1"/>
              <a:t>را</a:t>
            </a:r>
            <a:r>
              <a:rPr lang="en-US" dirty="0"/>
              <a:t> </a:t>
            </a:r>
            <a:r>
              <a:rPr lang="en-US" dirty="0" err="1"/>
              <a:t>بطور</a:t>
            </a:r>
            <a:r>
              <a:rPr lang="en-US" dirty="0"/>
              <a:t> </a:t>
            </a:r>
            <a:r>
              <a:rPr lang="en-US" dirty="0" err="1"/>
              <a:t>درست</a:t>
            </a:r>
            <a:r>
              <a:rPr lang="en-US" dirty="0"/>
              <a:t> </a:t>
            </a:r>
            <a:r>
              <a:rPr lang="en-US" dirty="0" err="1"/>
              <a:t>برساند</a:t>
            </a:r>
            <a:r>
              <a:rPr lang="en-US" dirty="0"/>
              <a:t> </a:t>
            </a:r>
            <a:r>
              <a:rPr lang="en-US" dirty="0" err="1"/>
              <a:t>و</a:t>
            </a:r>
            <a:r>
              <a:rPr lang="en-US" dirty="0"/>
              <a:t> </a:t>
            </a:r>
            <a:r>
              <a:rPr lang="en-US" dirty="0" err="1"/>
              <a:t>همچنین</a:t>
            </a:r>
            <a:r>
              <a:rPr lang="en-US" dirty="0"/>
              <a:t> </a:t>
            </a:r>
            <a:r>
              <a:rPr lang="en-US" dirty="0" err="1"/>
              <a:t>آنها</a:t>
            </a:r>
            <a:r>
              <a:rPr lang="en-US" dirty="0"/>
              <a:t> </a:t>
            </a:r>
            <a:r>
              <a:rPr lang="en-US" dirty="0" err="1"/>
              <a:t>مکلف</a:t>
            </a:r>
            <a:r>
              <a:rPr lang="en-US" dirty="0"/>
              <a:t> </a:t>
            </a:r>
            <a:r>
              <a:rPr lang="en-US" dirty="0" err="1"/>
              <a:t>هستند</a:t>
            </a:r>
            <a:r>
              <a:rPr lang="en-US" dirty="0"/>
              <a:t> </a:t>
            </a:r>
            <a:r>
              <a:rPr lang="en-US" dirty="0" err="1"/>
              <a:t>تا</a:t>
            </a:r>
            <a:r>
              <a:rPr lang="en-US" dirty="0"/>
              <a:t> </a:t>
            </a:r>
            <a:r>
              <a:rPr lang="en-US" dirty="0" err="1"/>
              <a:t>محرمیت</a:t>
            </a:r>
            <a:r>
              <a:rPr lang="en-US" dirty="0"/>
              <a:t> </a:t>
            </a:r>
            <a:r>
              <a:rPr lang="en-US" dirty="0" err="1"/>
              <a:t>معلومات</a:t>
            </a:r>
            <a:r>
              <a:rPr lang="en-US" dirty="0"/>
              <a:t> </a:t>
            </a:r>
            <a:r>
              <a:rPr lang="en-US" dirty="0" err="1"/>
              <a:t>خانم</a:t>
            </a:r>
            <a:r>
              <a:rPr lang="en-US" dirty="0"/>
              <a:t> </a:t>
            </a:r>
            <a:r>
              <a:rPr lang="en-US" dirty="0" err="1"/>
              <a:t>شما</a:t>
            </a:r>
            <a:r>
              <a:rPr lang="en-US" dirty="0"/>
              <a:t> </a:t>
            </a:r>
            <a:r>
              <a:rPr lang="en-US" dirty="0" err="1"/>
              <a:t>را</a:t>
            </a:r>
            <a:r>
              <a:rPr lang="en-US" dirty="0"/>
              <a:t> </a:t>
            </a:r>
            <a:r>
              <a:rPr lang="en-US" dirty="0" err="1"/>
              <a:t>حفظ</a:t>
            </a:r>
            <a:r>
              <a:rPr lang="en-US" dirty="0"/>
              <a:t> </a:t>
            </a:r>
            <a:r>
              <a:rPr lang="en-US" dirty="0" err="1"/>
              <a:t>کنند</a:t>
            </a:r>
            <a:r>
              <a:rPr lang="en-US" dirty="0"/>
              <a:t>. </a:t>
            </a:r>
            <a:r>
              <a:rPr lang="en-US" dirty="0" err="1"/>
              <a:t>تمامی</a:t>
            </a:r>
            <a:r>
              <a:rPr lang="en-US" dirty="0"/>
              <a:t> </a:t>
            </a:r>
            <a:r>
              <a:rPr lang="en-US" dirty="0" err="1"/>
              <a:t>متخصصین</a:t>
            </a:r>
            <a:r>
              <a:rPr lang="en-US" dirty="0"/>
              <a:t> </a:t>
            </a:r>
            <a:r>
              <a:rPr lang="en-US" dirty="0" err="1"/>
              <a:t>صحی</a:t>
            </a:r>
            <a:r>
              <a:rPr lang="en-US" dirty="0"/>
              <a:t>، </a:t>
            </a:r>
            <a:r>
              <a:rPr lang="en-US" dirty="0" err="1"/>
              <a:t>کلنیک</a:t>
            </a:r>
            <a:r>
              <a:rPr lang="en-US" dirty="0"/>
              <a:t> </a:t>
            </a:r>
            <a:r>
              <a:rPr lang="en-US" dirty="0" err="1"/>
              <a:t>صحی</a:t>
            </a:r>
            <a:r>
              <a:rPr lang="en-US" dirty="0"/>
              <a:t> </a:t>
            </a:r>
            <a:r>
              <a:rPr lang="en-US" dirty="0" err="1"/>
              <a:t>یا</a:t>
            </a:r>
            <a:r>
              <a:rPr lang="en-US" dirty="0"/>
              <a:t> </a:t>
            </a:r>
            <a:r>
              <a:rPr lang="en-US" dirty="0" err="1"/>
              <a:t>شفاخانه</a:t>
            </a:r>
            <a:r>
              <a:rPr lang="en-US" dirty="0"/>
              <a:t> </a:t>
            </a:r>
            <a:r>
              <a:rPr lang="en-US" dirty="0" err="1"/>
              <a:t>که</a:t>
            </a:r>
            <a:r>
              <a:rPr lang="en-US" dirty="0"/>
              <a:t> </a:t>
            </a:r>
            <a:r>
              <a:rPr lang="en-US" dirty="0" err="1"/>
              <a:t>از</a:t>
            </a:r>
            <a:r>
              <a:rPr lang="en-US" dirty="0"/>
              <a:t> </a:t>
            </a:r>
            <a:r>
              <a:rPr lang="en-US" dirty="0" err="1"/>
              <a:t>دولت</a:t>
            </a:r>
            <a:r>
              <a:rPr lang="en-US" dirty="0"/>
              <a:t> </a:t>
            </a:r>
            <a:r>
              <a:rPr lang="en-US" dirty="0" err="1"/>
              <a:t>فدرال</a:t>
            </a:r>
            <a:r>
              <a:rPr lang="en-US" dirty="0"/>
              <a:t> </a:t>
            </a:r>
            <a:r>
              <a:rPr lang="en-US" dirty="0" err="1"/>
              <a:t>ایالات</a:t>
            </a:r>
            <a:r>
              <a:rPr lang="en-US" dirty="0"/>
              <a:t> </a:t>
            </a:r>
            <a:r>
              <a:rPr lang="en-US" dirty="0" err="1"/>
              <a:t>متحده</a:t>
            </a:r>
            <a:r>
              <a:rPr lang="en-US" dirty="0"/>
              <a:t> </a:t>
            </a:r>
            <a:r>
              <a:rPr lang="en-US" dirty="0" err="1"/>
              <a:t>پول</a:t>
            </a:r>
            <a:r>
              <a:rPr lang="en-US" dirty="0"/>
              <a:t> </a:t>
            </a:r>
            <a:r>
              <a:rPr lang="en-US" dirty="0" err="1"/>
              <a:t>دریافت</a:t>
            </a:r>
            <a:r>
              <a:rPr lang="en-US" dirty="0"/>
              <a:t> </a:t>
            </a:r>
            <a:r>
              <a:rPr lang="en-US" dirty="0" err="1"/>
              <a:t>میکند</a:t>
            </a:r>
            <a:r>
              <a:rPr lang="en-US" dirty="0"/>
              <a:t> </a:t>
            </a:r>
            <a:r>
              <a:rPr lang="en-US" dirty="0" err="1"/>
              <a:t>مکلف</a:t>
            </a:r>
            <a:r>
              <a:rPr lang="en-US" dirty="0"/>
              <a:t> </a:t>
            </a:r>
            <a:r>
              <a:rPr lang="en-US" dirty="0" err="1"/>
              <a:t>هستند</a:t>
            </a:r>
            <a:r>
              <a:rPr lang="en-US" dirty="0"/>
              <a:t> </a:t>
            </a:r>
            <a:r>
              <a:rPr lang="en-US" dirty="0" err="1"/>
              <a:t>تا</a:t>
            </a:r>
            <a:r>
              <a:rPr lang="en-US" dirty="0"/>
              <a:t> </a:t>
            </a:r>
            <a:r>
              <a:rPr lang="en-US" dirty="0" err="1"/>
              <a:t>بطور</a:t>
            </a:r>
            <a:r>
              <a:rPr lang="en-US" dirty="0"/>
              <a:t> </a:t>
            </a:r>
            <a:r>
              <a:rPr lang="en-US" dirty="0" err="1"/>
              <a:t>مجانی</a:t>
            </a:r>
            <a:r>
              <a:rPr lang="en-US" dirty="0"/>
              <a:t> </a:t>
            </a:r>
            <a:r>
              <a:rPr lang="en-US" dirty="0" err="1"/>
              <a:t>به</a:t>
            </a:r>
            <a:r>
              <a:rPr lang="en-US" dirty="0"/>
              <a:t> </a:t>
            </a:r>
            <a:r>
              <a:rPr lang="en-US" dirty="0" err="1"/>
              <a:t>افرادی</a:t>
            </a:r>
            <a:r>
              <a:rPr lang="en-US" dirty="0"/>
              <a:t> </a:t>
            </a:r>
            <a:r>
              <a:rPr lang="en-US" dirty="0" err="1"/>
              <a:t>که</a:t>
            </a:r>
            <a:r>
              <a:rPr lang="en-US" dirty="0"/>
              <a:t> </a:t>
            </a:r>
            <a:r>
              <a:rPr lang="en-US" dirty="0" err="1"/>
              <a:t>ضرورت</a:t>
            </a:r>
            <a:r>
              <a:rPr lang="en-US" dirty="0"/>
              <a:t> </a:t>
            </a:r>
            <a:r>
              <a:rPr lang="en-US" dirty="0" err="1"/>
              <a:t>دارند</a:t>
            </a:r>
            <a:r>
              <a:rPr lang="en-US" dirty="0"/>
              <a:t> </a:t>
            </a:r>
            <a:r>
              <a:rPr lang="en-US" dirty="0" err="1"/>
              <a:t>ترجمان</a:t>
            </a:r>
            <a:r>
              <a:rPr lang="en-US" dirty="0"/>
              <a:t> </a:t>
            </a:r>
            <a:r>
              <a:rPr lang="en-US" dirty="0" err="1"/>
              <a:t>فراهم</a:t>
            </a:r>
            <a:r>
              <a:rPr lang="en-US" dirty="0"/>
              <a:t> </a:t>
            </a:r>
            <a:r>
              <a:rPr lang="en-US" dirty="0" err="1"/>
              <a:t>نمایند</a:t>
            </a:r>
            <a:r>
              <a:rPr lang="en-US" dirty="0"/>
              <a:t>. </a:t>
            </a:r>
            <a:r>
              <a:rPr lang="en-US" dirty="0" err="1"/>
              <a:t>خانم</a:t>
            </a:r>
            <a:r>
              <a:rPr lang="en-US" dirty="0"/>
              <a:t> </a:t>
            </a:r>
            <a:r>
              <a:rPr lang="en-US" dirty="0" err="1"/>
              <a:t>تان</a:t>
            </a:r>
            <a:r>
              <a:rPr lang="en-US" dirty="0"/>
              <a:t> </a:t>
            </a:r>
            <a:r>
              <a:rPr lang="en-US" dirty="0" err="1"/>
              <a:t>هنگامی</a:t>
            </a:r>
            <a:r>
              <a:rPr lang="en-US" dirty="0"/>
              <a:t> </a:t>
            </a:r>
            <a:r>
              <a:rPr lang="en-US" dirty="0" err="1"/>
              <a:t>که</a:t>
            </a:r>
            <a:r>
              <a:rPr lang="en-US" dirty="0"/>
              <a:t> </a:t>
            </a:r>
            <a:r>
              <a:rPr lang="en-US" dirty="0" err="1"/>
              <a:t>وعده</a:t>
            </a:r>
            <a:r>
              <a:rPr lang="en-US" dirty="0"/>
              <a:t> </a:t>
            </a:r>
            <a:r>
              <a:rPr lang="en-US" dirty="0" err="1"/>
              <a:t>ملاقات</a:t>
            </a:r>
            <a:r>
              <a:rPr lang="en-US" dirty="0"/>
              <a:t> </a:t>
            </a:r>
            <a:r>
              <a:rPr lang="en-US" dirty="0" err="1"/>
              <a:t>خود</a:t>
            </a:r>
            <a:r>
              <a:rPr lang="en-US" dirty="0"/>
              <a:t> </a:t>
            </a:r>
            <a:r>
              <a:rPr lang="en-US" dirty="0" err="1"/>
              <a:t>را</a:t>
            </a:r>
            <a:r>
              <a:rPr lang="en-US" dirty="0"/>
              <a:t> </a:t>
            </a:r>
            <a:r>
              <a:rPr lang="en-US" dirty="0" err="1"/>
              <a:t>تنظیم</a:t>
            </a:r>
            <a:r>
              <a:rPr lang="en-US" dirty="0"/>
              <a:t> </a:t>
            </a:r>
            <a:r>
              <a:rPr lang="en-US" dirty="0" err="1"/>
              <a:t>میکند</a:t>
            </a:r>
            <a:r>
              <a:rPr lang="en-US" dirty="0"/>
              <a:t>، </a:t>
            </a:r>
            <a:r>
              <a:rPr lang="en-US" dirty="0" err="1"/>
              <a:t>همیشه</a:t>
            </a:r>
            <a:r>
              <a:rPr lang="en-US" dirty="0"/>
              <a:t> </a:t>
            </a:r>
            <a:r>
              <a:rPr lang="en-US" dirty="0" err="1"/>
              <a:t>باید</a:t>
            </a:r>
            <a:r>
              <a:rPr lang="en-US" dirty="0"/>
              <a:t> </a:t>
            </a:r>
            <a:r>
              <a:rPr lang="en-US" dirty="0" err="1"/>
              <a:t>به</a:t>
            </a:r>
            <a:r>
              <a:rPr lang="en-US" dirty="0"/>
              <a:t> </a:t>
            </a:r>
            <a:r>
              <a:rPr lang="en-US" dirty="0" err="1"/>
              <a:t>کلنیک</a:t>
            </a:r>
            <a:r>
              <a:rPr lang="en-US" dirty="0"/>
              <a:t> </a:t>
            </a:r>
            <a:r>
              <a:rPr lang="en-US" dirty="0" err="1"/>
              <a:t>صحی</a:t>
            </a:r>
            <a:r>
              <a:rPr lang="en-US" dirty="0"/>
              <a:t> </a:t>
            </a:r>
            <a:r>
              <a:rPr lang="en-US" dirty="0" err="1"/>
              <a:t>بگوید</a:t>
            </a:r>
            <a:r>
              <a:rPr lang="en-US" dirty="0"/>
              <a:t> </a:t>
            </a:r>
            <a:r>
              <a:rPr lang="en-US" dirty="0" err="1"/>
              <a:t>که</a:t>
            </a:r>
            <a:r>
              <a:rPr lang="en-US" dirty="0"/>
              <a:t> </a:t>
            </a:r>
            <a:r>
              <a:rPr lang="en-US" dirty="0" err="1"/>
              <a:t>به</a:t>
            </a:r>
            <a:r>
              <a:rPr lang="en-US" dirty="0"/>
              <a:t> </a:t>
            </a:r>
            <a:r>
              <a:rPr lang="en-US" dirty="0" err="1"/>
              <a:t>ترجمان</a:t>
            </a:r>
            <a:r>
              <a:rPr lang="en-US" dirty="0"/>
              <a:t> </a:t>
            </a:r>
            <a:r>
              <a:rPr lang="en-US" dirty="0" err="1"/>
              <a:t>ضرورت</a:t>
            </a:r>
            <a:r>
              <a:rPr lang="en-US" dirty="0"/>
              <a:t> </a:t>
            </a:r>
            <a:r>
              <a:rPr lang="en-US" dirty="0" err="1"/>
              <a:t>دارد</a:t>
            </a:r>
            <a:r>
              <a:rPr lang="en-US" dirty="0"/>
              <a:t>، </a:t>
            </a:r>
            <a:r>
              <a:rPr lang="en-US" dirty="0" err="1"/>
              <a:t>تا</a:t>
            </a:r>
            <a:r>
              <a:rPr lang="en-US" dirty="0"/>
              <a:t> </a:t>
            </a:r>
            <a:r>
              <a:rPr lang="en-US" dirty="0" err="1"/>
              <a:t>آنها</a:t>
            </a:r>
            <a:r>
              <a:rPr lang="en-US" dirty="0"/>
              <a:t> </a:t>
            </a:r>
            <a:r>
              <a:rPr lang="en-US" dirty="0" err="1"/>
              <a:t>وقت</a:t>
            </a:r>
            <a:r>
              <a:rPr lang="en-US" dirty="0"/>
              <a:t> </a:t>
            </a:r>
            <a:r>
              <a:rPr lang="en-US" dirty="0" err="1"/>
              <a:t>کافی</a:t>
            </a:r>
            <a:r>
              <a:rPr lang="en-US" dirty="0"/>
              <a:t> </a:t>
            </a:r>
            <a:r>
              <a:rPr lang="en-US" dirty="0" err="1"/>
              <a:t>برای</a:t>
            </a:r>
            <a:r>
              <a:rPr lang="en-US" dirty="0"/>
              <a:t> </a:t>
            </a:r>
            <a:r>
              <a:rPr lang="en-US" dirty="0" err="1"/>
              <a:t>فراهم</a:t>
            </a:r>
            <a:r>
              <a:rPr lang="en-US" dirty="0"/>
              <a:t> </a:t>
            </a:r>
            <a:r>
              <a:rPr lang="en-US" dirty="0" err="1"/>
              <a:t>کردن</a:t>
            </a:r>
            <a:r>
              <a:rPr lang="en-US" dirty="0"/>
              <a:t> </a:t>
            </a:r>
            <a:r>
              <a:rPr lang="en-US" dirty="0" err="1"/>
              <a:t>ترجمان</a:t>
            </a:r>
            <a:r>
              <a:rPr lang="en-US" dirty="0"/>
              <a:t> </a:t>
            </a:r>
            <a:r>
              <a:rPr lang="en-US" dirty="0" err="1"/>
              <a:t>داشته</a:t>
            </a:r>
            <a:r>
              <a:rPr lang="en-US" dirty="0"/>
              <a:t> </a:t>
            </a:r>
            <a:r>
              <a:rPr lang="en-US" dirty="0" err="1"/>
              <a:t>باشند</a:t>
            </a:r>
            <a:r>
              <a:rPr lang="en-US" dirty="0"/>
              <a:t>. </a:t>
            </a:r>
            <a:r>
              <a:rPr lang="en-US" dirty="0" err="1"/>
              <a:t>اگر</a:t>
            </a:r>
            <a:r>
              <a:rPr lang="en-US" dirty="0"/>
              <a:t> </a:t>
            </a:r>
            <a:r>
              <a:rPr lang="en-US" dirty="0" err="1"/>
              <a:t>خانم</a:t>
            </a:r>
            <a:r>
              <a:rPr lang="en-US" dirty="0"/>
              <a:t> </a:t>
            </a:r>
            <a:r>
              <a:rPr lang="en-US" dirty="0" err="1"/>
              <a:t>شما</a:t>
            </a:r>
            <a:r>
              <a:rPr lang="en-US" dirty="0"/>
              <a:t> </a:t>
            </a:r>
            <a:r>
              <a:rPr lang="en-US" dirty="0" err="1"/>
              <a:t>بدون</a:t>
            </a:r>
            <a:r>
              <a:rPr lang="en-US" dirty="0"/>
              <a:t> </a:t>
            </a:r>
            <a:r>
              <a:rPr lang="en-US" dirty="0" err="1"/>
              <a:t>وعده</a:t>
            </a:r>
            <a:r>
              <a:rPr lang="en-US" dirty="0"/>
              <a:t> </a:t>
            </a:r>
            <a:r>
              <a:rPr lang="en-US" dirty="0" err="1"/>
              <a:t>ملاقات</a:t>
            </a:r>
            <a:r>
              <a:rPr lang="en-US" dirty="0"/>
              <a:t> </a:t>
            </a:r>
            <a:r>
              <a:rPr lang="en-US" dirty="0" err="1"/>
              <a:t>برای</a:t>
            </a:r>
            <a:r>
              <a:rPr lang="en-US" dirty="0"/>
              <a:t> </a:t>
            </a:r>
            <a:r>
              <a:rPr lang="en-US" dirty="0" err="1"/>
              <a:t>دریافت</a:t>
            </a:r>
            <a:r>
              <a:rPr lang="en-US" dirty="0"/>
              <a:t> </a:t>
            </a:r>
            <a:r>
              <a:rPr lang="en-US" dirty="0" err="1"/>
              <a:t>مراقب</a:t>
            </a:r>
            <a:r>
              <a:rPr lang="en-US" dirty="0"/>
              <a:t> </a:t>
            </a:r>
            <a:r>
              <a:rPr lang="en-US" dirty="0" err="1"/>
              <a:t>صحی</a:t>
            </a:r>
            <a:r>
              <a:rPr lang="en-US" dirty="0"/>
              <a:t> </a:t>
            </a:r>
            <a:r>
              <a:rPr lang="en-US" dirty="0" err="1"/>
              <a:t>مراجعه</a:t>
            </a:r>
            <a:r>
              <a:rPr lang="en-US" dirty="0"/>
              <a:t> </a:t>
            </a:r>
            <a:r>
              <a:rPr lang="en-US" dirty="0" err="1"/>
              <a:t>میکند</a:t>
            </a:r>
            <a:r>
              <a:rPr lang="en-US" dirty="0"/>
              <a:t>، </a:t>
            </a:r>
            <a:r>
              <a:rPr lang="en-US" dirty="0" err="1"/>
              <a:t>مثلاً</a:t>
            </a:r>
            <a:r>
              <a:rPr lang="en-US" dirty="0"/>
              <a:t> </a:t>
            </a:r>
            <a:r>
              <a:rPr lang="en-US" dirty="0" err="1"/>
              <a:t>در</a:t>
            </a:r>
            <a:r>
              <a:rPr lang="en-US" dirty="0"/>
              <a:t> </a:t>
            </a:r>
            <a:r>
              <a:rPr lang="en-US" dirty="0" err="1"/>
              <a:t>صورت</a:t>
            </a:r>
            <a:r>
              <a:rPr lang="en-US" dirty="0"/>
              <a:t> </a:t>
            </a:r>
            <a:r>
              <a:rPr lang="en-US" dirty="0" err="1"/>
              <a:t>داشتن</a:t>
            </a:r>
            <a:r>
              <a:rPr lang="en-US" dirty="0"/>
              <a:t> </a:t>
            </a:r>
            <a:r>
              <a:rPr lang="en-US" dirty="0" err="1"/>
              <a:t>شکایت</a:t>
            </a:r>
            <a:r>
              <a:rPr lang="en-US" dirty="0"/>
              <a:t> </a:t>
            </a:r>
            <a:r>
              <a:rPr lang="en-US" dirty="0" err="1"/>
              <a:t>عاجل</a:t>
            </a:r>
            <a:r>
              <a:rPr lang="en-US" dirty="0"/>
              <a:t>، </a:t>
            </a:r>
            <a:r>
              <a:rPr lang="en-US" dirty="0" err="1"/>
              <a:t>باز</a:t>
            </a:r>
            <a:r>
              <a:rPr lang="en-US" dirty="0"/>
              <a:t> </a:t>
            </a:r>
            <a:r>
              <a:rPr lang="en-US" dirty="0" err="1"/>
              <a:t>هم</a:t>
            </a:r>
            <a:r>
              <a:rPr lang="en-US" dirty="0"/>
              <a:t> </a:t>
            </a:r>
            <a:r>
              <a:rPr lang="en-US" dirty="0" err="1"/>
              <a:t>خانم</a:t>
            </a:r>
            <a:r>
              <a:rPr lang="en-US" dirty="0"/>
              <a:t> </a:t>
            </a:r>
            <a:r>
              <a:rPr lang="en-US" dirty="0" err="1"/>
              <a:t>شما</a:t>
            </a:r>
            <a:r>
              <a:rPr lang="en-US" dirty="0"/>
              <a:t> </a:t>
            </a:r>
            <a:r>
              <a:rPr lang="en-US" dirty="0" err="1"/>
              <a:t>حق</a:t>
            </a:r>
            <a:r>
              <a:rPr lang="en-US" dirty="0"/>
              <a:t> </a:t>
            </a:r>
            <a:r>
              <a:rPr lang="en-US" dirty="0" err="1"/>
              <a:t>دارد</a:t>
            </a:r>
            <a:r>
              <a:rPr lang="en-US" dirty="0"/>
              <a:t> </a:t>
            </a:r>
            <a:r>
              <a:rPr lang="en-US" dirty="0" err="1"/>
              <a:t>ترجمان</a:t>
            </a:r>
            <a:r>
              <a:rPr lang="en-US" dirty="0"/>
              <a:t> </a:t>
            </a:r>
            <a:r>
              <a:rPr lang="en-US" dirty="0" err="1"/>
              <a:t>داشته</a:t>
            </a:r>
            <a:r>
              <a:rPr lang="en-US" dirty="0"/>
              <a:t> </a:t>
            </a:r>
            <a:r>
              <a:rPr lang="en-US" dirty="0" err="1"/>
              <a:t>باشد</a:t>
            </a:r>
            <a:r>
              <a:rPr lang="en-US" dirty="0"/>
              <a:t> </a:t>
            </a:r>
            <a:r>
              <a:rPr lang="en-US" dirty="0" err="1"/>
              <a:t>و</a:t>
            </a:r>
            <a:r>
              <a:rPr lang="en-US" dirty="0"/>
              <a:t> </a:t>
            </a:r>
            <a:r>
              <a:rPr lang="en-US" dirty="0" err="1"/>
              <a:t>میتواند</a:t>
            </a:r>
            <a:r>
              <a:rPr lang="en-US" dirty="0"/>
              <a:t> </a:t>
            </a:r>
            <a:r>
              <a:rPr lang="en-US" dirty="0" err="1"/>
              <a:t>درخواست</a:t>
            </a:r>
            <a:r>
              <a:rPr lang="en-US" dirty="0"/>
              <a:t> </a:t>
            </a:r>
            <a:r>
              <a:rPr lang="en-US" dirty="0" err="1"/>
              <a:t>نماید</a:t>
            </a:r>
            <a:r>
              <a:rPr lang="en-US" dirty="0"/>
              <a:t>. </a:t>
            </a:r>
            <a:r>
              <a:rPr lang="en-US" dirty="0" err="1"/>
              <a:t>خانم</a:t>
            </a:r>
            <a:r>
              <a:rPr lang="en-US" dirty="0"/>
              <a:t> </a:t>
            </a:r>
            <a:r>
              <a:rPr lang="en-US" dirty="0" err="1"/>
              <a:t>شما</a:t>
            </a:r>
            <a:r>
              <a:rPr lang="en-US" dirty="0"/>
              <a:t> </a:t>
            </a:r>
            <a:r>
              <a:rPr lang="en-US" dirty="0" err="1"/>
              <a:t>میتواند</a:t>
            </a:r>
            <a:r>
              <a:rPr lang="en-US" dirty="0"/>
              <a:t> </a:t>
            </a:r>
            <a:r>
              <a:rPr lang="en-US" dirty="0" err="1"/>
              <a:t>با</a:t>
            </a:r>
            <a:r>
              <a:rPr lang="en-US" dirty="0"/>
              <a:t> </a:t>
            </a:r>
            <a:r>
              <a:rPr lang="en-US" dirty="0" err="1"/>
              <a:t>گفتن</a:t>
            </a:r>
            <a:r>
              <a:rPr lang="en-US" dirty="0"/>
              <a:t> </a:t>
            </a:r>
            <a:r>
              <a:rPr lang="en-US" dirty="0" err="1"/>
              <a:t>جمله</a:t>
            </a:r>
            <a:r>
              <a:rPr lang="en-US" dirty="0"/>
              <a:t> </a:t>
            </a:r>
            <a:r>
              <a:rPr lang="en-US" dirty="0" err="1"/>
              <a:t>زیر</a:t>
            </a:r>
            <a:r>
              <a:rPr lang="en-US" dirty="0"/>
              <a:t>، </a:t>
            </a:r>
            <a:r>
              <a:rPr lang="en-US" dirty="0" err="1"/>
              <a:t>ترجمان</a:t>
            </a:r>
            <a:r>
              <a:rPr lang="en-US" dirty="0"/>
              <a:t> </a:t>
            </a:r>
            <a:r>
              <a:rPr lang="en-US" dirty="0" err="1"/>
              <a:t>درخواست</a:t>
            </a:r>
            <a:r>
              <a:rPr lang="en-US" dirty="0"/>
              <a:t> </a:t>
            </a:r>
            <a:r>
              <a:rPr lang="en-US" dirty="0" err="1"/>
              <a:t>کند</a:t>
            </a:r>
            <a:r>
              <a:rPr lang="en-US" dirty="0"/>
              <a:t>، «</a:t>
            </a:r>
            <a:r>
              <a:rPr lang="en-US" dirty="0" err="1"/>
              <a:t>دری</a:t>
            </a:r>
            <a:r>
              <a:rPr lang="en-US" dirty="0"/>
              <a:t> No English, I speak». </a:t>
            </a:r>
            <a:r>
              <a:rPr lang="en-US" dirty="0" err="1"/>
              <a:t>خانم</a:t>
            </a:r>
            <a:r>
              <a:rPr lang="en-US" dirty="0"/>
              <a:t> </a:t>
            </a:r>
            <a:r>
              <a:rPr lang="en-US" dirty="0" err="1"/>
              <a:t>شما</a:t>
            </a:r>
            <a:r>
              <a:rPr lang="en-US" dirty="0"/>
              <a:t> </a:t>
            </a:r>
            <a:r>
              <a:rPr lang="en-US" dirty="0" err="1"/>
              <a:t>نباید</a:t>
            </a:r>
            <a:r>
              <a:rPr lang="en-US" dirty="0"/>
              <a:t> </a:t>
            </a:r>
            <a:r>
              <a:rPr lang="en-US" dirty="0" err="1"/>
              <a:t>از</a:t>
            </a:r>
            <a:r>
              <a:rPr lang="en-US" dirty="0"/>
              <a:t> </a:t>
            </a:r>
            <a:r>
              <a:rPr lang="en-US" dirty="0" err="1"/>
              <a:t>دوستان</a:t>
            </a:r>
            <a:r>
              <a:rPr lang="en-US" dirty="0"/>
              <a:t> </a:t>
            </a:r>
            <a:r>
              <a:rPr lang="en-US" dirty="0" err="1"/>
              <a:t>و</a:t>
            </a:r>
            <a:r>
              <a:rPr lang="en-US" dirty="0"/>
              <a:t> </a:t>
            </a:r>
            <a:r>
              <a:rPr lang="en-US" dirty="0" err="1"/>
              <a:t>اعضای</a:t>
            </a:r>
            <a:r>
              <a:rPr lang="en-US" dirty="0"/>
              <a:t> </a:t>
            </a:r>
            <a:r>
              <a:rPr lang="en-US" dirty="0" err="1"/>
              <a:t>خانواده</a:t>
            </a:r>
            <a:r>
              <a:rPr lang="en-US" dirty="0"/>
              <a:t>، </a:t>
            </a:r>
            <a:r>
              <a:rPr lang="en-US" dirty="0" err="1"/>
              <a:t>بخصوص</a:t>
            </a:r>
            <a:r>
              <a:rPr lang="en-US" dirty="0"/>
              <a:t> </a:t>
            </a:r>
            <a:r>
              <a:rPr lang="en-US" dirty="0" err="1"/>
              <a:t>اطفال</a:t>
            </a:r>
            <a:r>
              <a:rPr lang="en-US" dirty="0"/>
              <a:t> </a:t>
            </a:r>
            <a:r>
              <a:rPr lang="en-US" dirty="0" err="1"/>
              <a:t>زیرسن</a:t>
            </a:r>
            <a:r>
              <a:rPr lang="en-US" dirty="0"/>
              <a:t> 18 </a:t>
            </a:r>
            <a:r>
              <a:rPr lang="en-US" dirty="0" err="1"/>
              <a:t>سال</a:t>
            </a:r>
            <a:r>
              <a:rPr lang="en-US" dirty="0"/>
              <a:t>، </a:t>
            </a:r>
            <a:r>
              <a:rPr lang="en-US" dirty="0" err="1"/>
              <a:t>درخواست</a:t>
            </a:r>
            <a:r>
              <a:rPr lang="en-US" dirty="0"/>
              <a:t> </a:t>
            </a:r>
            <a:r>
              <a:rPr lang="en-US" dirty="0" err="1"/>
              <a:t>نماید</a:t>
            </a:r>
            <a:r>
              <a:rPr lang="en-US" dirty="0"/>
              <a:t> </a:t>
            </a:r>
            <a:r>
              <a:rPr lang="en-US" dirty="0" err="1"/>
              <a:t>تا</a:t>
            </a:r>
            <a:r>
              <a:rPr lang="en-US" dirty="0"/>
              <a:t> </a:t>
            </a:r>
            <a:r>
              <a:rPr lang="en-US" dirty="0" err="1"/>
              <a:t>برای</a:t>
            </a:r>
            <a:r>
              <a:rPr lang="en-US" dirty="0"/>
              <a:t> </a:t>
            </a:r>
            <a:r>
              <a:rPr lang="en-US" dirty="0" err="1"/>
              <a:t>خانم</a:t>
            </a:r>
            <a:r>
              <a:rPr lang="en-US" dirty="0"/>
              <a:t> </a:t>
            </a:r>
            <a:r>
              <a:rPr lang="en-US" dirty="0" err="1"/>
              <a:t>شما</a:t>
            </a:r>
            <a:r>
              <a:rPr lang="en-US" dirty="0"/>
              <a:t> </a:t>
            </a:r>
            <a:r>
              <a:rPr lang="en-US" dirty="0" err="1"/>
              <a:t>ترجمه</a:t>
            </a:r>
            <a:r>
              <a:rPr lang="en-US" dirty="0"/>
              <a:t> </a:t>
            </a:r>
            <a:r>
              <a:rPr lang="en-US" dirty="0" err="1"/>
              <a:t>کنند</a:t>
            </a:r>
            <a:r>
              <a:rPr lang="en-US" dirty="0"/>
              <a:t>. </a:t>
            </a:r>
            <a:r>
              <a:rPr lang="en-US" dirty="0" err="1"/>
              <a:t>در</a:t>
            </a:r>
            <a:r>
              <a:rPr lang="en-US" dirty="0"/>
              <a:t> </a:t>
            </a:r>
            <a:r>
              <a:rPr lang="en-US" dirty="0" err="1"/>
              <a:t>ایالات</a:t>
            </a:r>
            <a:r>
              <a:rPr lang="en-US" dirty="0"/>
              <a:t> </a:t>
            </a:r>
            <a:r>
              <a:rPr lang="en-US" dirty="0" err="1"/>
              <a:t>متحده</a:t>
            </a:r>
            <a:r>
              <a:rPr lang="en-US" dirty="0"/>
              <a:t>، </a:t>
            </a:r>
            <a:r>
              <a:rPr lang="en-US" dirty="0" err="1"/>
              <a:t>قانون</a:t>
            </a:r>
            <a:r>
              <a:rPr lang="en-US" dirty="0"/>
              <a:t> </a:t>
            </a:r>
            <a:r>
              <a:rPr lang="en-US" dirty="0" err="1"/>
              <a:t>میگوید</a:t>
            </a:r>
            <a:r>
              <a:rPr lang="en-US" dirty="0"/>
              <a:t>  </a:t>
            </a:r>
            <a:r>
              <a:rPr lang="en-US" dirty="0" err="1"/>
              <a:t>که</a:t>
            </a:r>
            <a:r>
              <a:rPr lang="en-US" dirty="0"/>
              <a:t> </a:t>
            </a:r>
            <a:r>
              <a:rPr lang="en-US" dirty="0" err="1"/>
              <a:t>هیچ</a:t>
            </a:r>
            <a:r>
              <a:rPr lang="en-US" dirty="0"/>
              <a:t> </a:t>
            </a:r>
            <a:r>
              <a:rPr lang="en-US" dirty="0" err="1"/>
              <a:t>کس</a:t>
            </a:r>
            <a:r>
              <a:rPr lang="en-US" dirty="0"/>
              <a:t> </a:t>
            </a:r>
            <a:r>
              <a:rPr lang="en-US" dirty="0" err="1"/>
              <a:t>را</a:t>
            </a:r>
            <a:r>
              <a:rPr lang="en-US" dirty="0"/>
              <a:t> </a:t>
            </a:r>
            <a:r>
              <a:rPr lang="en-US" dirty="0" err="1"/>
              <a:t>نمی</a:t>
            </a:r>
            <a:r>
              <a:rPr lang="en-US" dirty="0"/>
              <a:t> </a:t>
            </a:r>
            <a:r>
              <a:rPr lang="en-US" dirty="0" err="1"/>
              <a:t>توان</a:t>
            </a:r>
            <a:r>
              <a:rPr lang="en-US" dirty="0"/>
              <a:t> </a:t>
            </a:r>
            <a:r>
              <a:rPr lang="en-US" dirty="0" err="1"/>
              <a:t>بخاطر</a:t>
            </a:r>
            <a:r>
              <a:rPr lang="en-US" dirty="0"/>
              <a:t> </a:t>
            </a:r>
            <a:r>
              <a:rPr lang="en-US" dirty="0" err="1"/>
              <a:t>صحبت</a:t>
            </a:r>
            <a:r>
              <a:rPr lang="en-US" dirty="0"/>
              <a:t> </a:t>
            </a:r>
            <a:r>
              <a:rPr lang="en-US" dirty="0" err="1"/>
              <a:t>نکردن</a:t>
            </a:r>
            <a:r>
              <a:rPr lang="en-US" dirty="0"/>
              <a:t> </a:t>
            </a:r>
            <a:r>
              <a:rPr lang="en-US" dirty="0" err="1"/>
              <a:t>انگلیسی</a:t>
            </a:r>
            <a:r>
              <a:rPr lang="en-US" dirty="0"/>
              <a:t> </a:t>
            </a:r>
            <a:r>
              <a:rPr lang="en-US" dirty="0" err="1"/>
              <a:t>از</a:t>
            </a:r>
            <a:r>
              <a:rPr lang="en-US" dirty="0"/>
              <a:t> </a:t>
            </a:r>
            <a:r>
              <a:rPr lang="en-US" dirty="0" err="1"/>
              <a:t>دریافت</a:t>
            </a:r>
            <a:r>
              <a:rPr lang="en-US" dirty="0"/>
              <a:t> </a:t>
            </a:r>
            <a:r>
              <a:rPr lang="en-US" dirty="0" err="1"/>
              <a:t>نمودن</a:t>
            </a:r>
            <a:r>
              <a:rPr lang="en-US" dirty="0"/>
              <a:t> </a:t>
            </a:r>
            <a:r>
              <a:rPr lang="en-US" dirty="0" err="1"/>
              <a:t>مراقبت</a:t>
            </a:r>
            <a:r>
              <a:rPr lang="en-US" dirty="0"/>
              <a:t> </a:t>
            </a:r>
            <a:r>
              <a:rPr lang="en-US" dirty="0" err="1"/>
              <a:t>های</a:t>
            </a:r>
            <a:r>
              <a:rPr lang="en-US" dirty="0"/>
              <a:t> </a:t>
            </a:r>
            <a:r>
              <a:rPr lang="en-US" dirty="0" err="1"/>
              <a:t>صحی</a:t>
            </a:r>
            <a:r>
              <a:rPr lang="en-US" dirty="0"/>
              <a:t> </a:t>
            </a:r>
            <a:r>
              <a:rPr lang="en-US" dirty="0" err="1"/>
              <a:t>محروم</a:t>
            </a:r>
            <a:r>
              <a:rPr lang="en-US" dirty="0"/>
              <a:t> </a:t>
            </a:r>
            <a:r>
              <a:rPr lang="en-US" dirty="0" err="1"/>
              <a:t>کرد</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r>
              <a:rPr lang="en-US" dirty="0" err="1"/>
              <a:t>خانم</a:t>
            </a:r>
            <a:r>
              <a:rPr lang="en-US" dirty="0"/>
              <a:t> </a:t>
            </a:r>
            <a:r>
              <a:rPr lang="en-US" dirty="0" err="1"/>
              <a:t>شما</a:t>
            </a:r>
            <a:r>
              <a:rPr lang="en-US" dirty="0"/>
              <a:t> </a:t>
            </a:r>
            <a:r>
              <a:rPr lang="en-US" dirty="0" err="1"/>
              <a:t>همچنین</a:t>
            </a:r>
            <a:r>
              <a:rPr lang="en-US" dirty="0"/>
              <a:t> </a:t>
            </a:r>
            <a:r>
              <a:rPr lang="en-US" dirty="0" err="1"/>
              <a:t>حق</a:t>
            </a:r>
            <a:r>
              <a:rPr lang="en-US" dirty="0"/>
              <a:t> </a:t>
            </a:r>
            <a:r>
              <a:rPr lang="en-US" dirty="0" err="1"/>
              <a:t>دارد</a:t>
            </a:r>
            <a:r>
              <a:rPr lang="en-US" dirty="0"/>
              <a:t> </a:t>
            </a:r>
            <a:r>
              <a:rPr lang="en-US" dirty="0" err="1"/>
              <a:t>چیز</a:t>
            </a:r>
            <a:r>
              <a:rPr lang="en-US" dirty="0"/>
              <a:t> </a:t>
            </a:r>
            <a:r>
              <a:rPr lang="en-US" dirty="0" err="1"/>
              <a:t>های</a:t>
            </a:r>
            <a:r>
              <a:rPr lang="en-US" dirty="0"/>
              <a:t> </a:t>
            </a:r>
            <a:r>
              <a:rPr lang="en-US" dirty="0" err="1"/>
              <a:t>مشخصی</a:t>
            </a:r>
            <a:r>
              <a:rPr lang="en-US" dirty="0"/>
              <a:t> </a:t>
            </a:r>
            <a:r>
              <a:rPr lang="en-US" dirty="0" err="1"/>
              <a:t>که</a:t>
            </a:r>
            <a:r>
              <a:rPr lang="en-US" dirty="0"/>
              <a:t> </a:t>
            </a:r>
            <a:r>
              <a:rPr lang="en-US" dirty="0" err="1"/>
              <a:t>وعده</a:t>
            </a:r>
            <a:r>
              <a:rPr lang="en-US" dirty="0"/>
              <a:t> </a:t>
            </a:r>
            <a:r>
              <a:rPr lang="en-US" dirty="0" err="1"/>
              <a:t>ملاقات</a:t>
            </a:r>
            <a:r>
              <a:rPr lang="en-US" dirty="0"/>
              <a:t> </a:t>
            </a:r>
            <a:r>
              <a:rPr lang="en-US" dirty="0" err="1"/>
              <a:t>را</a:t>
            </a:r>
            <a:r>
              <a:rPr lang="en-US" dirty="0"/>
              <a:t> </a:t>
            </a:r>
            <a:r>
              <a:rPr lang="en-US" dirty="0" err="1"/>
              <a:t>برای</a:t>
            </a:r>
            <a:r>
              <a:rPr lang="en-US" dirty="0"/>
              <a:t> </a:t>
            </a:r>
            <a:r>
              <a:rPr lang="en-US" dirty="0" err="1"/>
              <a:t>خانم</a:t>
            </a:r>
            <a:r>
              <a:rPr lang="en-US" dirty="0"/>
              <a:t> </a:t>
            </a:r>
            <a:r>
              <a:rPr lang="en-US" dirty="0" err="1"/>
              <a:t>تان</a:t>
            </a:r>
            <a:r>
              <a:rPr lang="en-US" dirty="0"/>
              <a:t> </a:t>
            </a:r>
            <a:r>
              <a:rPr lang="en-US" dirty="0" err="1"/>
              <a:t>راحت</a:t>
            </a:r>
            <a:r>
              <a:rPr lang="en-US" dirty="0"/>
              <a:t> </a:t>
            </a:r>
            <a:r>
              <a:rPr lang="en-US" dirty="0" err="1"/>
              <a:t>تر</a:t>
            </a:r>
            <a:r>
              <a:rPr lang="en-US" dirty="0"/>
              <a:t> </a:t>
            </a:r>
            <a:r>
              <a:rPr lang="en-US" dirty="0" err="1"/>
              <a:t>میسازد</a:t>
            </a:r>
            <a:r>
              <a:rPr lang="en-US" dirty="0"/>
              <a:t>، </a:t>
            </a:r>
            <a:r>
              <a:rPr lang="en-US" dirty="0" err="1"/>
              <a:t>درخواست</a:t>
            </a:r>
            <a:r>
              <a:rPr lang="en-US" dirty="0"/>
              <a:t> </a:t>
            </a:r>
            <a:r>
              <a:rPr lang="en-US" dirty="0" err="1"/>
              <a:t>نماید</a:t>
            </a:r>
            <a:r>
              <a:rPr lang="en-US" dirty="0"/>
              <a:t>. </a:t>
            </a:r>
            <a:r>
              <a:rPr lang="en-US" dirty="0" err="1"/>
              <a:t>مثلاً</a:t>
            </a:r>
            <a:r>
              <a:rPr lang="en-US" dirty="0"/>
              <a:t> </a:t>
            </a:r>
            <a:r>
              <a:rPr lang="en-US" dirty="0" err="1"/>
              <a:t>خانم</a:t>
            </a:r>
            <a:r>
              <a:rPr lang="en-US" dirty="0"/>
              <a:t> </a:t>
            </a:r>
            <a:r>
              <a:rPr lang="en-US" dirty="0" err="1"/>
              <a:t>تان</a:t>
            </a:r>
            <a:r>
              <a:rPr lang="en-US" dirty="0"/>
              <a:t> </a:t>
            </a:r>
            <a:r>
              <a:rPr lang="en-US" dirty="0" err="1"/>
              <a:t>میتواند</a:t>
            </a:r>
            <a:r>
              <a:rPr lang="en-US" dirty="0"/>
              <a:t> </a:t>
            </a:r>
            <a:r>
              <a:rPr lang="en-US" dirty="0" err="1"/>
              <a:t>درخواست</a:t>
            </a:r>
            <a:r>
              <a:rPr lang="en-US" dirty="0"/>
              <a:t>  </a:t>
            </a:r>
            <a:r>
              <a:rPr lang="en-US" dirty="0" err="1"/>
              <a:t>کند</a:t>
            </a:r>
            <a:r>
              <a:rPr lang="en-US" dirty="0"/>
              <a:t> </a:t>
            </a:r>
            <a:r>
              <a:rPr lang="en-US" dirty="0" err="1"/>
              <a:t>که</a:t>
            </a:r>
            <a:r>
              <a:rPr lang="en-US" dirty="0"/>
              <a:t> </a:t>
            </a:r>
            <a:r>
              <a:rPr lang="en-US" dirty="0" err="1"/>
              <a:t>معاینه</a:t>
            </a:r>
            <a:r>
              <a:rPr lang="en-US" dirty="0"/>
              <a:t> </a:t>
            </a:r>
            <a:r>
              <a:rPr lang="en-US" dirty="0" err="1"/>
              <a:t>شان</a:t>
            </a:r>
            <a:r>
              <a:rPr lang="en-US" dirty="0"/>
              <a:t> </a:t>
            </a:r>
            <a:r>
              <a:rPr lang="en-US" dirty="0" err="1"/>
              <a:t>توسط</a:t>
            </a:r>
            <a:r>
              <a:rPr lang="en-US" dirty="0"/>
              <a:t> </a:t>
            </a:r>
            <a:r>
              <a:rPr lang="en-US" dirty="0" err="1"/>
              <a:t>یک</a:t>
            </a:r>
            <a:r>
              <a:rPr lang="en-US" dirty="0"/>
              <a:t> </a:t>
            </a:r>
            <a:r>
              <a:rPr lang="en-US" dirty="0" err="1"/>
              <a:t>داکتر</a:t>
            </a:r>
            <a:r>
              <a:rPr lang="en-US" dirty="0"/>
              <a:t> </a:t>
            </a:r>
            <a:r>
              <a:rPr lang="en-US" dirty="0" err="1"/>
              <a:t>زن</a:t>
            </a:r>
            <a:r>
              <a:rPr lang="en-US" dirty="0"/>
              <a:t> </a:t>
            </a:r>
            <a:r>
              <a:rPr lang="en-US" dirty="0" err="1"/>
              <a:t>انجام</a:t>
            </a:r>
            <a:r>
              <a:rPr lang="en-US" dirty="0"/>
              <a:t> </a:t>
            </a:r>
            <a:r>
              <a:rPr lang="en-US" dirty="0" err="1"/>
              <a:t>شود</a:t>
            </a:r>
            <a:r>
              <a:rPr lang="en-US" dirty="0"/>
              <a:t>. </a:t>
            </a:r>
            <a:r>
              <a:rPr lang="en-US" dirty="0" err="1"/>
              <a:t>اگر</a:t>
            </a:r>
            <a:r>
              <a:rPr lang="en-US" dirty="0"/>
              <a:t> </a:t>
            </a:r>
            <a:r>
              <a:rPr lang="en-US" dirty="0" err="1"/>
              <a:t>همسرشما</a:t>
            </a:r>
            <a:r>
              <a:rPr lang="en-US" dirty="0"/>
              <a:t> </a:t>
            </a:r>
            <a:r>
              <a:rPr lang="en-US" dirty="0" err="1"/>
              <a:t>برای</a:t>
            </a:r>
            <a:r>
              <a:rPr lang="en-US" dirty="0"/>
              <a:t> </a:t>
            </a:r>
            <a:r>
              <a:rPr lang="en-US" dirty="0" err="1"/>
              <a:t>وعده</a:t>
            </a:r>
            <a:r>
              <a:rPr lang="en-US" dirty="0"/>
              <a:t> </a:t>
            </a:r>
            <a:r>
              <a:rPr lang="en-US" dirty="0" err="1"/>
              <a:t>ملاقات</a:t>
            </a:r>
            <a:r>
              <a:rPr lang="en-US" dirty="0"/>
              <a:t> </a:t>
            </a:r>
            <a:r>
              <a:rPr lang="en-US" dirty="0" err="1"/>
              <a:t>صحی</a:t>
            </a:r>
            <a:r>
              <a:rPr lang="en-US" dirty="0"/>
              <a:t> </a:t>
            </a:r>
            <a:r>
              <a:rPr lang="en-US" dirty="0" err="1"/>
              <a:t>خود</a:t>
            </a:r>
            <a:r>
              <a:rPr lang="en-US" dirty="0"/>
              <a:t> </a:t>
            </a:r>
            <a:r>
              <a:rPr lang="en-US" dirty="0" err="1"/>
              <a:t>یک</a:t>
            </a:r>
            <a:r>
              <a:rPr lang="en-US" dirty="0"/>
              <a:t> </a:t>
            </a:r>
            <a:r>
              <a:rPr lang="en-US" dirty="0" err="1"/>
              <a:t>داکتر</a:t>
            </a:r>
            <a:r>
              <a:rPr lang="en-US" dirty="0"/>
              <a:t> </a:t>
            </a:r>
            <a:r>
              <a:rPr lang="en-US" dirty="0" err="1"/>
              <a:t>زن</a:t>
            </a:r>
            <a:r>
              <a:rPr lang="en-US" dirty="0"/>
              <a:t> </a:t>
            </a:r>
            <a:r>
              <a:rPr lang="en-US" dirty="0" err="1"/>
              <a:t>میخواهد</a:t>
            </a:r>
            <a:r>
              <a:rPr lang="en-US" dirty="0"/>
              <a:t>، </a:t>
            </a:r>
            <a:r>
              <a:rPr lang="en-US" dirty="0" err="1"/>
              <a:t>باید</a:t>
            </a:r>
            <a:r>
              <a:rPr lang="en-US" dirty="0"/>
              <a:t> </a:t>
            </a:r>
            <a:r>
              <a:rPr lang="en-US" dirty="0" err="1"/>
              <a:t>هنگامی</a:t>
            </a:r>
            <a:r>
              <a:rPr lang="en-US" dirty="0"/>
              <a:t> </a:t>
            </a:r>
            <a:r>
              <a:rPr lang="en-US" dirty="0" err="1"/>
              <a:t>که</a:t>
            </a:r>
            <a:r>
              <a:rPr lang="en-US" dirty="0"/>
              <a:t> </a:t>
            </a:r>
            <a:r>
              <a:rPr lang="en-US" dirty="0" err="1"/>
              <a:t>وعده</a:t>
            </a:r>
            <a:r>
              <a:rPr lang="en-US" dirty="0"/>
              <a:t> </a:t>
            </a:r>
            <a:r>
              <a:rPr lang="en-US" dirty="0" err="1"/>
              <a:t>ملاقات</a:t>
            </a:r>
            <a:r>
              <a:rPr lang="en-US" dirty="0"/>
              <a:t> </a:t>
            </a:r>
            <a:r>
              <a:rPr lang="en-US" dirty="0" err="1"/>
              <a:t>را</a:t>
            </a:r>
            <a:r>
              <a:rPr lang="en-US" dirty="0"/>
              <a:t> </a:t>
            </a:r>
            <a:r>
              <a:rPr lang="en-US" dirty="0" err="1"/>
              <a:t>تنظیم</a:t>
            </a:r>
            <a:r>
              <a:rPr lang="en-US" dirty="0"/>
              <a:t> </a:t>
            </a:r>
            <a:r>
              <a:rPr lang="en-US" dirty="0" err="1"/>
              <a:t>میکند</a:t>
            </a:r>
            <a:r>
              <a:rPr lang="en-US" dirty="0"/>
              <a:t> </a:t>
            </a:r>
            <a:r>
              <a:rPr lang="en-US" dirty="0" err="1"/>
              <a:t>این</a:t>
            </a:r>
            <a:r>
              <a:rPr lang="en-US" dirty="0"/>
              <a:t> </a:t>
            </a:r>
            <a:r>
              <a:rPr lang="en-US" dirty="0" err="1"/>
              <a:t>موضوع</a:t>
            </a:r>
            <a:r>
              <a:rPr lang="en-US" dirty="0"/>
              <a:t> </a:t>
            </a:r>
            <a:r>
              <a:rPr lang="en-US" dirty="0" err="1"/>
              <a:t>را</a:t>
            </a:r>
            <a:r>
              <a:rPr lang="en-US" dirty="0"/>
              <a:t> </a:t>
            </a:r>
            <a:r>
              <a:rPr lang="en-US" dirty="0" err="1"/>
              <a:t>ذکر</a:t>
            </a:r>
            <a:r>
              <a:rPr lang="en-US" dirty="0"/>
              <a:t> </a:t>
            </a:r>
            <a:r>
              <a:rPr lang="en-US" dirty="0" err="1"/>
              <a:t>کند</a:t>
            </a:r>
            <a:r>
              <a:rPr lang="en-US" dirty="0"/>
              <a:t>. </a:t>
            </a:r>
            <a:r>
              <a:rPr lang="en-US" dirty="0" err="1"/>
              <a:t>اگر</a:t>
            </a:r>
            <a:r>
              <a:rPr lang="en-US" dirty="0"/>
              <a:t> </a:t>
            </a:r>
            <a:r>
              <a:rPr lang="en-US" dirty="0" err="1"/>
              <a:t>بنا</a:t>
            </a:r>
            <a:r>
              <a:rPr lang="en-US" dirty="0"/>
              <a:t> </a:t>
            </a:r>
            <a:r>
              <a:rPr lang="en-US" dirty="0" err="1"/>
              <a:t>بر</a:t>
            </a:r>
            <a:r>
              <a:rPr lang="en-US" dirty="0"/>
              <a:t> </a:t>
            </a:r>
            <a:r>
              <a:rPr lang="en-US" dirty="0" err="1"/>
              <a:t>هر</a:t>
            </a:r>
            <a:r>
              <a:rPr lang="en-US" dirty="0"/>
              <a:t> </a:t>
            </a:r>
            <a:r>
              <a:rPr lang="en-US" dirty="0" err="1"/>
              <a:t>دلیلی</a:t>
            </a:r>
            <a:r>
              <a:rPr lang="en-US" dirty="0"/>
              <a:t> </a:t>
            </a:r>
            <a:r>
              <a:rPr lang="en-US" dirty="0" err="1"/>
              <a:t>یک</a:t>
            </a:r>
            <a:r>
              <a:rPr lang="en-US" dirty="0"/>
              <a:t> </a:t>
            </a:r>
            <a:r>
              <a:rPr lang="en-US" dirty="0" err="1"/>
              <a:t>داکتر</a:t>
            </a:r>
            <a:r>
              <a:rPr lang="en-US" dirty="0"/>
              <a:t> </a:t>
            </a:r>
            <a:r>
              <a:rPr lang="en-US" dirty="0" err="1"/>
              <a:t>زن</a:t>
            </a:r>
            <a:r>
              <a:rPr lang="en-US" dirty="0"/>
              <a:t> </a:t>
            </a:r>
            <a:r>
              <a:rPr lang="en-US" dirty="0" err="1"/>
              <a:t>در</a:t>
            </a:r>
            <a:r>
              <a:rPr lang="en-US" dirty="0"/>
              <a:t> </a:t>
            </a:r>
            <a:r>
              <a:rPr lang="en-US" dirty="0" err="1"/>
              <a:t>دسترس</a:t>
            </a:r>
            <a:r>
              <a:rPr lang="en-US" dirty="0"/>
              <a:t> </a:t>
            </a:r>
            <a:r>
              <a:rPr lang="en-US" dirty="0" err="1"/>
              <a:t>نباشد</a:t>
            </a:r>
            <a:r>
              <a:rPr lang="en-US" dirty="0"/>
              <a:t>، </a:t>
            </a:r>
            <a:r>
              <a:rPr lang="en-US" dirty="0" err="1"/>
              <a:t>کلنیک</a:t>
            </a:r>
            <a:r>
              <a:rPr lang="en-US" dirty="0"/>
              <a:t> </a:t>
            </a:r>
            <a:r>
              <a:rPr lang="en-US" dirty="0" err="1"/>
              <a:t>ممکن</a:t>
            </a:r>
            <a:r>
              <a:rPr lang="en-US" dirty="0"/>
              <a:t> </a:t>
            </a:r>
            <a:r>
              <a:rPr lang="en-US" dirty="0" err="1"/>
              <a:t>است</a:t>
            </a:r>
            <a:r>
              <a:rPr lang="en-US" dirty="0"/>
              <a:t> </a:t>
            </a:r>
            <a:r>
              <a:rPr lang="en-US" dirty="0" err="1"/>
              <a:t>از</a:t>
            </a:r>
            <a:r>
              <a:rPr lang="en-US" dirty="0"/>
              <a:t> </a:t>
            </a:r>
            <a:r>
              <a:rPr lang="en-US" dirty="0" err="1"/>
              <a:t>خانم</a:t>
            </a:r>
            <a:r>
              <a:rPr lang="en-US" dirty="0"/>
              <a:t> </a:t>
            </a:r>
            <a:r>
              <a:rPr lang="en-US" dirty="0" err="1"/>
              <a:t>شما</a:t>
            </a:r>
            <a:r>
              <a:rPr lang="en-US" dirty="0"/>
              <a:t> </a:t>
            </a:r>
            <a:r>
              <a:rPr lang="en-US" dirty="0" err="1"/>
              <a:t>بپرسد</a:t>
            </a:r>
            <a:r>
              <a:rPr lang="en-US" dirty="0"/>
              <a:t> </a:t>
            </a:r>
            <a:r>
              <a:rPr lang="en-US" dirty="0" err="1"/>
              <a:t>که</a:t>
            </a:r>
            <a:r>
              <a:rPr lang="en-US" dirty="0"/>
              <a:t> </a:t>
            </a:r>
            <a:r>
              <a:rPr lang="en-US" dirty="0" err="1"/>
              <a:t>آیا</a:t>
            </a:r>
            <a:r>
              <a:rPr lang="en-US" dirty="0"/>
              <a:t> </a:t>
            </a:r>
            <a:r>
              <a:rPr lang="en-US" dirty="0" err="1"/>
              <a:t>رضایت</a:t>
            </a:r>
            <a:r>
              <a:rPr lang="en-US" dirty="0"/>
              <a:t> </a:t>
            </a:r>
            <a:r>
              <a:rPr lang="en-US" dirty="0" err="1"/>
              <a:t>دارید</a:t>
            </a:r>
            <a:r>
              <a:rPr lang="en-US" dirty="0"/>
              <a:t> </a:t>
            </a:r>
            <a:r>
              <a:rPr lang="en-US" dirty="0" err="1"/>
              <a:t>یک</a:t>
            </a:r>
            <a:r>
              <a:rPr lang="en-US" dirty="0"/>
              <a:t> </a:t>
            </a:r>
            <a:r>
              <a:rPr lang="en-US" dirty="0" err="1"/>
              <a:t>داکتر</a:t>
            </a:r>
            <a:r>
              <a:rPr lang="en-US" dirty="0"/>
              <a:t> </a:t>
            </a:r>
            <a:r>
              <a:rPr lang="en-US" dirty="0" err="1"/>
              <a:t>مرد</a:t>
            </a:r>
            <a:r>
              <a:rPr lang="en-US" dirty="0"/>
              <a:t> </a:t>
            </a:r>
            <a:r>
              <a:rPr lang="en-US" dirty="0" err="1"/>
              <a:t>شما</a:t>
            </a:r>
            <a:r>
              <a:rPr lang="en-US" dirty="0"/>
              <a:t> </a:t>
            </a:r>
            <a:r>
              <a:rPr lang="en-US" dirty="0" err="1"/>
              <a:t>را</a:t>
            </a:r>
            <a:r>
              <a:rPr lang="en-US" dirty="0"/>
              <a:t> </a:t>
            </a:r>
            <a:r>
              <a:rPr lang="en-US" dirty="0" err="1"/>
              <a:t>معاینه</a:t>
            </a:r>
            <a:r>
              <a:rPr lang="en-US" dirty="0"/>
              <a:t> </a:t>
            </a:r>
            <a:r>
              <a:rPr lang="en-US" dirty="0" err="1"/>
              <a:t>نماید</a:t>
            </a:r>
            <a:r>
              <a:rPr lang="en-US" dirty="0"/>
              <a:t>. </a:t>
            </a:r>
            <a:r>
              <a:rPr lang="en-US" dirty="0" err="1"/>
              <a:t>با</a:t>
            </a:r>
            <a:r>
              <a:rPr lang="en-US" dirty="0"/>
              <a:t> </a:t>
            </a:r>
            <a:r>
              <a:rPr lang="en-US" dirty="0" err="1"/>
              <a:t>در</a:t>
            </a:r>
            <a:r>
              <a:rPr lang="en-US" dirty="0"/>
              <a:t> </a:t>
            </a:r>
            <a:r>
              <a:rPr lang="en-US" dirty="0" err="1"/>
              <a:t>نظر</a:t>
            </a:r>
            <a:r>
              <a:rPr lang="en-US" dirty="0"/>
              <a:t> </a:t>
            </a:r>
            <a:r>
              <a:rPr lang="en-US" dirty="0" err="1"/>
              <a:t>داشت</a:t>
            </a:r>
            <a:r>
              <a:rPr lang="en-US" dirty="0"/>
              <a:t> </a:t>
            </a:r>
            <a:r>
              <a:rPr lang="en-US" dirty="0" err="1"/>
              <a:t>اینکه</a:t>
            </a:r>
            <a:r>
              <a:rPr lang="en-US" dirty="0"/>
              <a:t> </a:t>
            </a:r>
            <a:r>
              <a:rPr lang="en-US" dirty="0" err="1"/>
              <a:t>نگرانی</a:t>
            </a:r>
            <a:r>
              <a:rPr lang="en-US" dirty="0"/>
              <a:t> </a:t>
            </a:r>
            <a:r>
              <a:rPr lang="en-US" dirty="0" err="1"/>
              <a:t>صحی</a:t>
            </a:r>
            <a:r>
              <a:rPr lang="en-US" dirty="0"/>
              <a:t> </a:t>
            </a:r>
            <a:r>
              <a:rPr lang="en-US" dirty="0" err="1"/>
              <a:t>خانم</a:t>
            </a:r>
            <a:r>
              <a:rPr lang="en-US" dirty="0"/>
              <a:t> </a:t>
            </a:r>
            <a:r>
              <a:rPr lang="en-US" dirty="0" err="1"/>
              <a:t>تان</a:t>
            </a:r>
            <a:r>
              <a:rPr lang="en-US" dirty="0"/>
              <a:t> </a:t>
            </a:r>
            <a:r>
              <a:rPr lang="en-US" dirty="0" err="1"/>
              <a:t>چه</a:t>
            </a:r>
            <a:r>
              <a:rPr lang="en-US" dirty="0"/>
              <a:t> </a:t>
            </a:r>
            <a:r>
              <a:rPr lang="en-US" dirty="0" err="1"/>
              <a:t>اندازه</a:t>
            </a:r>
            <a:r>
              <a:rPr lang="en-US" dirty="0"/>
              <a:t> </a:t>
            </a:r>
            <a:r>
              <a:rPr lang="en-US" dirty="0" err="1"/>
              <a:t>عاجل</a:t>
            </a:r>
            <a:r>
              <a:rPr lang="en-US" dirty="0"/>
              <a:t> </a:t>
            </a:r>
            <a:r>
              <a:rPr lang="en-US" dirty="0" err="1"/>
              <a:t>است</a:t>
            </a:r>
            <a:r>
              <a:rPr lang="en-US" dirty="0"/>
              <a:t>، </a:t>
            </a:r>
            <a:r>
              <a:rPr lang="en-US" dirty="0" err="1"/>
              <a:t>خانم</a:t>
            </a:r>
            <a:r>
              <a:rPr lang="en-US" dirty="0"/>
              <a:t> </a:t>
            </a:r>
            <a:r>
              <a:rPr lang="en-US" dirty="0" err="1"/>
              <a:t>شما</a:t>
            </a:r>
            <a:r>
              <a:rPr lang="en-US" dirty="0"/>
              <a:t> </a:t>
            </a:r>
            <a:r>
              <a:rPr lang="en-US" dirty="0" err="1"/>
              <a:t>میتواند</a:t>
            </a:r>
            <a:r>
              <a:rPr lang="en-US" dirty="0"/>
              <a:t> </a:t>
            </a:r>
            <a:r>
              <a:rPr lang="en-US" dirty="0" err="1"/>
              <a:t>رضایت</a:t>
            </a:r>
            <a:r>
              <a:rPr lang="en-US" dirty="0"/>
              <a:t> </a:t>
            </a:r>
            <a:r>
              <a:rPr lang="en-US" dirty="0" err="1"/>
              <a:t>دهد</a:t>
            </a:r>
            <a:r>
              <a:rPr lang="en-US" dirty="0"/>
              <a:t> </a:t>
            </a:r>
            <a:r>
              <a:rPr lang="en-US" dirty="0" err="1"/>
              <a:t>یا</a:t>
            </a:r>
            <a:r>
              <a:rPr lang="en-US" dirty="0"/>
              <a:t> </a:t>
            </a:r>
            <a:r>
              <a:rPr lang="en-US" dirty="0" err="1"/>
              <a:t>اینکه</a:t>
            </a:r>
            <a:r>
              <a:rPr lang="en-US" dirty="0"/>
              <a:t> </a:t>
            </a:r>
            <a:r>
              <a:rPr lang="en-US" dirty="0" err="1"/>
              <a:t>تصمیم</a:t>
            </a:r>
            <a:r>
              <a:rPr lang="en-US" dirty="0"/>
              <a:t> </a:t>
            </a:r>
            <a:r>
              <a:rPr lang="en-US" dirty="0" err="1"/>
              <a:t>بگیرید</a:t>
            </a:r>
            <a:r>
              <a:rPr lang="en-US" dirty="0"/>
              <a:t> </a:t>
            </a:r>
            <a:r>
              <a:rPr lang="en-US" dirty="0" err="1"/>
              <a:t>تا</a:t>
            </a:r>
            <a:r>
              <a:rPr lang="en-US" dirty="0"/>
              <a:t> </a:t>
            </a:r>
            <a:r>
              <a:rPr lang="en-US" dirty="0" err="1"/>
              <a:t>وعده</a:t>
            </a:r>
            <a:r>
              <a:rPr lang="en-US" dirty="0"/>
              <a:t> </a:t>
            </a:r>
            <a:r>
              <a:rPr lang="en-US" dirty="0" err="1"/>
              <a:t>ملاقات</a:t>
            </a:r>
            <a:r>
              <a:rPr lang="en-US" dirty="0"/>
              <a:t> </a:t>
            </a:r>
            <a:r>
              <a:rPr lang="en-US" dirty="0" err="1"/>
              <a:t>خود</a:t>
            </a:r>
            <a:r>
              <a:rPr lang="en-US" dirty="0"/>
              <a:t> </a:t>
            </a:r>
            <a:r>
              <a:rPr lang="en-US" dirty="0" err="1"/>
              <a:t>را</a:t>
            </a:r>
            <a:r>
              <a:rPr lang="en-US" dirty="0"/>
              <a:t> </a:t>
            </a:r>
            <a:r>
              <a:rPr lang="en-US" dirty="0" err="1"/>
              <a:t>به</a:t>
            </a:r>
            <a:r>
              <a:rPr lang="en-US" dirty="0"/>
              <a:t> </a:t>
            </a:r>
            <a:r>
              <a:rPr lang="en-US" dirty="0" err="1"/>
              <a:t>یک</a:t>
            </a:r>
            <a:r>
              <a:rPr lang="en-US" dirty="0"/>
              <a:t> </a:t>
            </a:r>
            <a:r>
              <a:rPr lang="en-US" dirty="0" err="1"/>
              <a:t>زمان</a:t>
            </a:r>
            <a:r>
              <a:rPr lang="en-US" dirty="0"/>
              <a:t> </a:t>
            </a:r>
            <a:r>
              <a:rPr lang="en-US" dirty="0" err="1"/>
              <a:t>دیگر</a:t>
            </a:r>
            <a:r>
              <a:rPr lang="en-US" dirty="0"/>
              <a:t> </a:t>
            </a:r>
            <a:r>
              <a:rPr lang="en-US" dirty="0" err="1"/>
              <a:t>که</a:t>
            </a:r>
            <a:r>
              <a:rPr lang="en-US" dirty="0"/>
              <a:t> </a:t>
            </a:r>
            <a:r>
              <a:rPr lang="en-US" dirty="0" err="1"/>
              <a:t>داکتر</a:t>
            </a:r>
            <a:r>
              <a:rPr lang="en-US" dirty="0"/>
              <a:t> </a:t>
            </a:r>
            <a:r>
              <a:rPr lang="en-US" dirty="0" err="1"/>
              <a:t>زن</a:t>
            </a:r>
            <a:r>
              <a:rPr lang="en-US" dirty="0"/>
              <a:t> </a:t>
            </a:r>
            <a:r>
              <a:rPr lang="en-US" dirty="0" err="1"/>
              <a:t>در</a:t>
            </a:r>
            <a:r>
              <a:rPr lang="en-US" dirty="0"/>
              <a:t> </a:t>
            </a:r>
            <a:r>
              <a:rPr lang="en-US" dirty="0" err="1"/>
              <a:t>دسترس</a:t>
            </a:r>
            <a:r>
              <a:rPr lang="en-US" dirty="0"/>
              <a:t> </a:t>
            </a:r>
            <a:r>
              <a:rPr lang="en-US" dirty="0" err="1"/>
              <a:t>است</a:t>
            </a:r>
            <a:r>
              <a:rPr lang="en-US" dirty="0"/>
              <a:t> </a:t>
            </a:r>
            <a:r>
              <a:rPr lang="en-US" dirty="0" err="1"/>
              <a:t>تغییر</a:t>
            </a:r>
            <a:r>
              <a:rPr lang="en-US" dirty="0"/>
              <a:t> </a:t>
            </a:r>
            <a:r>
              <a:rPr lang="en-US" dirty="0" err="1"/>
              <a:t>دهد</a:t>
            </a:r>
            <a:r>
              <a:rPr lang="en-US" dirty="0"/>
              <a:t>. </a:t>
            </a:r>
            <a:r>
              <a:rPr lang="en-US" dirty="0" err="1"/>
              <a:t>مهم</a:t>
            </a:r>
            <a:r>
              <a:rPr lang="en-US" dirty="0"/>
              <a:t> </a:t>
            </a:r>
            <a:r>
              <a:rPr lang="en-US" dirty="0" err="1"/>
              <a:t>است</a:t>
            </a:r>
            <a:r>
              <a:rPr lang="en-US" dirty="0"/>
              <a:t> </a:t>
            </a:r>
            <a:r>
              <a:rPr lang="en-US" dirty="0" err="1"/>
              <a:t>بخاطر</a:t>
            </a:r>
            <a:r>
              <a:rPr lang="en-US" dirty="0"/>
              <a:t> </a:t>
            </a:r>
            <a:r>
              <a:rPr lang="en-US" dirty="0" err="1"/>
              <a:t>داشته</a:t>
            </a:r>
            <a:r>
              <a:rPr lang="en-US" dirty="0"/>
              <a:t> </a:t>
            </a:r>
            <a:r>
              <a:rPr lang="en-US" dirty="0" err="1"/>
              <a:t>باشید</a:t>
            </a:r>
            <a:r>
              <a:rPr lang="en-US" dirty="0"/>
              <a:t> </a:t>
            </a:r>
            <a:r>
              <a:rPr lang="en-US" dirty="0" err="1"/>
              <a:t>که</a:t>
            </a:r>
            <a:r>
              <a:rPr lang="en-US" dirty="0"/>
              <a:t> </a:t>
            </a:r>
            <a:r>
              <a:rPr lang="en-US" dirty="0" err="1"/>
              <a:t>اگر</a:t>
            </a:r>
            <a:r>
              <a:rPr lang="en-US" dirty="0"/>
              <a:t> </a:t>
            </a:r>
            <a:r>
              <a:rPr lang="en-US" dirty="0" err="1"/>
              <a:t>خانم</a:t>
            </a:r>
            <a:r>
              <a:rPr lang="en-US" dirty="0"/>
              <a:t> </a:t>
            </a:r>
            <a:r>
              <a:rPr lang="en-US" dirty="0" err="1"/>
              <a:t>شما</a:t>
            </a:r>
            <a:r>
              <a:rPr lang="en-US" dirty="0"/>
              <a:t> </a:t>
            </a:r>
            <a:r>
              <a:rPr lang="en-US" dirty="0" err="1"/>
              <a:t>به</a:t>
            </a:r>
            <a:r>
              <a:rPr lang="en-US" dirty="0"/>
              <a:t> </a:t>
            </a:r>
            <a:r>
              <a:rPr lang="en-US" dirty="0" err="1"/>
              <a:t>معاینه</a:t>
            </a:r>
            <a:r>
              <a:rPr lang="en-US" dirty="0"/>
              <a:t> </a:t>
            </a:r>
            <a:r>
              <a:rPr lang="en-US" dirty="0" err="1"/>
              <a:t>توسط</a:t>
            </a:r>
            <a:r>
              <a:rPr lang="en-US" dirty="0"/>
              <a:t> </a:t>
            </a:r>
            <a:r>
              <a:rPr lang="en-US" dirty="0" err="1"/>
              <a:t>داکتر</a:t>
            </a:r>
            <a:r>
              <a:rPr lang="en-US" dirty="0"/>
              <a:t> </a:t>
            </a:r>
            <a:r>
              <a:rPr lang="en-US" dirty="0" err="1"/>
              <a:t>مرد</a:t>
            </a:r>
            <a:r>
              <a:rPr lang="en-US" dirty="0"/>
              <a:t> </a:t>
            </a:r>
            <a:r>
              <a:rPr lang="en-US" dirty="0" err="1"/>
              <a:t>رضایت</a:t>
            </a:r>
            <a:r>
              <a:rPr lang="en-US" dirty="0"/>
              <a:t> </a:t>
            </a:r>
            <a:r>
              <a:rPr lang="en-US" dirty="0" err="1"/>
              <a:t>دهد</a:t>
            </a:r>
            <a:r>
              <a:rPr lang="en-US" dirty="0"/>
              <a:t>، </a:t>
            </a:r>
            <a:r>
              <a:rPr lang="en-US" dirty="0" err="1"/>
              <a:t>اکثراً</a:t>
            </a:r>
            <a:r>
              <a:rPr lang="en-US" dirty="0"/>
              <a:t> </a:t>
            </a:r>
            <a:r>
              <a:rPr lang="en-US" dirty="0" err="1"/>
              <a:t>یک</a:t>
            </a:r>
            <a:r>
              <a:rPr lang="en-US" dirty="0"/>
              <a:t> </a:t>
            </a:r>
            <a:r>
              <a:rPr lang="en-US" dirty="0" err="1"/>
              <a:t>کارمند</a:t>
            </a:r>
            <a:r>
              <a:rPr lang="en-US" dirty="0"/>
              <a:t> </a:t>
            </a:r>
            <a:r>
              <a:rPr lang="en-US" dirty="0" err="1"/>
              <a:t>زن</a:t>
            </a:r>
            <a:r>
              <a:rPr lang="en-US" dirty="0"/>
              <a:t> </a:t>
            </a:r>
            <a:r>
              <a:rPr lang="en-US" dirty="0" err="1"/>
              <a:t>نیز</a:t>
            </a:r>
            <a:r>
              <a:rPr lang="en-US" dirty="0"/>
              <a:t> </a:t>
            </a:r>
            <a:r>
              <a:rPr lang="en-US" dirty="0" err="1"/>
              <a:t>در</a:t>
            </a:r>
            <a:r>
              <a:rPr lang="en-US" dirty="0"/>
              <a:t> </a:t>
            </a:r>
            <a:r>
              <a:rPr lang="en-US" dirty="0" err="1"/>
              <a:t>اتاق</a:t>
            </a:r>
            <a:r>
              <a:rPr lang="en-US" dirty="0"/>
              <a:t> </a:t>
            </a:r>
            <a:r>
              <a:rPr lang="en-US" dirty="0" err="1"/>
              <a:t>در</a:t>
            </a:r>
            <a:r>
              <a:rPr lang="en-US" dirty="0"/>
              <a:t> </a:t>
            </a:r>
            <a:r>
              <a:rPr lang="en-US" dirty="0" err="1"/>
              <a:t>جریان</a:t>
            </a:r>
            <a:r>
              <a:rPr lang="en-US" dirty="0"/>
              <a:t> </a:t>
            </a:r>
            <a:r>
              <a:rPr lang="en-US" dirty="0" err="1"/>
              <a:t>انجام</a:t>
            </a:r>
            <a:r>
              <a:rPr lang="en-US" dirty="0"/>
              <a:t> </a:t>
            </a:r>
            <a:r>
              <a:rPr lang="en-US" dirty="0" err="1"/>
              <a:t>معاینات</a:t>
            </a:r>
            <a:r>
              <a:rPr lang="en-US" dirty="0"/>
              <a:t> </a:t>
            </a:r>
            <a:r>
              <a:rPr lang="en-US" dirty="0" err="1"/>
              <a:t>حساس</a:t>
            </a:r>
            <a:r>
              <a:rPr lang="en-US" dirty="0"/>
              <a:t>، </a:t>
            </a:r>
            <a:r>
              <a:rPr lang="en-US" dirty="0" err="1"/>
              <a:t>مانند</a:t>
            </a:r>
            <a:r>
              <a:rPr lang="en-US" dirty="0"/>
              <a:t> </a:t>
            </a:r>
            <a:r>
              <a:rPr lang="en-US" dirty="0" err="1"/>
              <a:t>معاینه</a:t>
            </a:r>
            <a:r>
              <a:rPr lang="en-US" dirty="0"/>
              <a:t> </a:t>
            </a:r>
            <a:r>
              <a:rPr lang="en-US" dirty="0" err="1"/>
              <a:t>سینه</a:t>
            </a:r>
            <a:r>
              <a:rPr lang="en-US" dirty="0"/>
              <a:t> </a:t>
            </a:r>
            <a:r>
              <a:rPr lang="en-US" dirty="0" err="1"/>
              <a:t>یا</a:t>
            </a:r>
            <a:r>
              <a:rPr lang="en-US" dirty="0"/>
              <a:t> </a:t>
            </a:r>
            <a:r>
              <a:rPr lang="en-US" dirty="0" err="1"/>
              <a:t>معاینه</a:t>
            </a:r>
            <a:r>
              <a:rPr lang="en-US" dirty="0"/>
              <a:t> </a:t>
            </a:r>
            <a:r>
              <a:rPr lang="en-US" dirty="0" err="1"/>
              <a:t>لگن</a:t>
            </a:r>
            <a:r>
              <a:rPr lang="en-US" dirty="0"/>
              <a:t> </a:t>
            </a:r>
            <a:r>
              <a:rPr lang="en-US" dirty="0" err="1"/>
              <a:t>خاصره</a:t>
            </a:r>
            <a:r>
              <a:rPr lang="en-US" dirty="0"/>
              <a:t>، </a:t>
            </a:r>
            <a:r>
              <a:rPr lang="en-US" dirty="0" err="1"/>
              <a:t>حضور</a:t>
            </a:r>
            <a:r>
              <a:rPr lang="en-US" dirty="0"/>
              <a:t> </a:t>
            </a:r>
            <a:r>
              <a:rPr lang="en-US" dirty="0" err="1"/>
              <a:t>خواهد</a:t>
            </a:r>
            <a:r>
              <a:rPr lang="en-US" dirty="0"/>
              <a:t> </a:t>
            </a:r>
            <a:r>
              <a:rPr lang="en-US" dirty="0" err="1"/>
              <a:t>داشت</a:t>
            </a:r>
            <a:r>
              <a:rPr lang="en-US" dirty="0"/>
              <a:t>. </a:t>
            </a:r>
            <a:r>
              <a:rPr lang="en-US" dirty="0" err="1"/>
              <a:t>همچنین</a:t>
            </a:r>
            <a:r>
              <a:rPr lang="en-US" dirty="0"/>
              <a:t>، </a:t>
            </a:r>
            <a:r>
              <a:rPr lang="en-US" dirty="0" err="1"/>
              <a:t>مریضان</a:t>
            </a:r>
            <a:r>
              <a:rPr lang="en-US" dirty="0"/>
              <a:t> </a:t>
            </a:r>
            <a:r>
              <a:rPr lang="en-US" dirty="0" err="1"/>
              <a:t>میتوانند</a:t>
            </a:r>
            <a:r>
              <a:rPr lang="en-US" dirty="0"/>
              <a:t> </a:t>
            </a:r>
            <a:r>
              <a:rPr lang="en-US" dirty="0" err="1"/>
              <a:t>درخواست</a:t>
            </a:r>
            <a:r>
              <a:rPr lang="en-US" dirty="0"/>
              <a:t> </a:t>
            </a:r>
            <a:r>
              <a:rPr lang="en-US" dirty="0" err="1"/>
              <a:t>نمایند</a:t>
            </a:r>
            <a:r>
              <a:rPr lang="en-US" dirty="0"/>
              <a:t> </a:t>
            </a:r>
            <a:r>
              <a:rPr lang="en-US" dirty="0" err="1"/>
              <a:t>که</a:t>
            </a:r>
            <a:r>
              <a:rPr lang="en-US" dirty="0"/>
              <a:t> </a:t>
            </a:r>
            <a:r>
              <a:rPr lang="en-US" dirty="0" err="1"/>
              <a:t>یک</a:t>
            </a:r>
            <a:r>
              <a:rPr lang="en-US" dirty="0"/>
              <a:t> </a:t>
            </a:r>
            <a:r>
              <a:rPr lang="en-US" dirty="0" err="1"/>
              <a:t>کارمند</a:t>
            </a:r>
            <a:r>
              <a:rPr lang="en-US" dirty="0"/>
              <a:t> </a:t>
            </a:r>
            <a:r>
              <a:rPr lang="en-US" dirty="0" err="1"/>
              <a:t>زن</a:t>
            </a:r>
            <a:r>
              <a:rPr lang="en-US" dirty="0"/>
              <a:t> </a:t>
            </a:r>
            <a:r>
              <a:rPr lang="en-US" dirty="0" err="1"/>
              <a:t>در</a:t>
            </a:r>
            <a:r>
              <a:rPr lang="en-US" dirty="0"/>
              <a:t> </a:t>
            </a:r>
            <a:r>
              <a:rPr lang="en-US" dirty="0" err="1"/>
              <a:t>هنگام</a:t>
            </a:r>
            <a:r>
              <a:rPr lang="en-US" dirty="0"/>
              <a:t> </a:t>
            </a:r>
            <a:r>
              <a:rPr lang="en-US" dirty="0" err="1"/>
              <a:t>این</a:t>
            </a:r>
            <a:r>
              <a:rPr lang="en-US" dirty="0"/>
              <a:t> </a:t>
            </a:r>
            <a:r>
              <a:rPr lang="en-US" dirty="0" err="1"/>
              <a:t>معاینات</a:t>
            </a:r>
            <a:r>
              <a:rPr lang="en-US" dirty="0"/>
              <a:t> </a:t>
            </a:r>
            <a:r>
              <a:rPr lang="en-US" dirty="0" err="1"/>
              <a:t>حضور</a:t>
            </a:r>
            <a:r>
              <a:rPr lang="en-US" dirty="0"/>
              <a:t> </a:t>
            </a:r>
            <a:r>
              <a:rPr lang="en-US" dirty="0" err="1"/>
              <a:t>داشته</a:t>
            </a:r>
            <a:r>
              <a:rPr lang="en-US" dirty="0"/>
              <a:t> </a:t>
            </a:r>
            <a:r>
              <a:rPr lang="en-US" dirty="0" err="1"/>
              <a:t>باشد</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Roboto Slab" pitchFamily="2" charset="0"/>
              </a:defRPr>
            </a:lvl1pPr>
          </a:lstStyle>
          <a:p>
            <a:fld id="{1D8BD707-D9CF-40AE-B4C6-C98DA3205C09}" type="datetimeFigureOut">
              <a:rPr lang="en-US" smtClean="0"/>
              <a:pPr/>
              <a:t>3/11/24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Roboto Slab"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Roboto Slab"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Roboto Slab"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Roboto Slab" pitchFamily="2"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Roboto Slab" pitchFamily="2"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Roboto Slab" pitchFamily="2"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Roboto Slab" pitchFamily="2"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Roboto Slab"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7737620" y="3952113"/>
            <a:ext cx="9533602" cy="1082040"/>
            <a:chOff x="0" y="0"/>
            <a:chExt cx="9483298" cy="1442720"/>
          </a:xfrm>
        </p:grpSpPr>
        <p:pic>
          <p:nvPicPr>
            <p:cNvPr id="3" name="Picture 3"/>
            <p:cNvPicPr>
              <a:picLocks noChangeAspect="1"/>
            </p:cNvPicPr>
            <p:nvPr/>
          </p:nvPicPr>
          <p:blipFill>
            <a:blip r:embed="rId3"/>
            <a:srcRect t="556" b="69950"/>
            <a:stretch>
              <a:fillRect/>
            </a:stretch>
          </p:blipFill>
          <p:spPr>
            <a:xfrm>
              <a:off x="0" y="0"/>
              <a:ext cx="9483298" cy="1442720"/>
            </a:xfrm>
            <a:prstGeom prst="rect">
              <a:avLst/>
            </a:prstGeom>
          </p:spPr>
        </p:pic>
      </p:grpSp>
      <p:grpSp>
        <p:nvGrpSpPr>
          <p:cNvPr id="4" name="Group 4"/>
          <p:cNvGrpSpPr/>
          <p:nvPr/>
        </p:nvGrpSpPr>
        <p:grpSpPr>
          <a:xfrm>
            <a:off x="7747143" y="2729187"/>
            <a:ext cx="9533603" cy="1081807"/>
            <a:chOff x="0" y="0"/>
            <a:chExt cx="9483298" cy="1442409"/>
          </a:xfrm>
        </p:grpSpPr>
        <p:pic>
          <p:nvPicPr>
            <p:cNvPr id="5" name="Picture 5"/>
            <p:cNvPicPr>
              <a:picLocks noChangeAspect="1"/>
            </p:cNvPicPr>
            <p:nvPr/>
          </p:nvPicPr>
          <p:blipFill>
            <a:blip r:embed="rId3"/>
            <a:srcRect t="2789" b="67724"/>
            <a:stretch>
              <a:fillRect/>
            </a:stretch>
          </p:blipFill>
          <p:spPr>
            <a:xfrm>
              <a:off x="0" y="0"/>
              <a:ext cx="9483298" cy="1442409"/>
            </a:xfrm>
            <a:prstGeom prst="rect">
              <a:avLst/>
            </a:prstGeom>
          </p:spPr>
        </p:pic>
      </p:grpSp>
      <p:grpSp>
        <p:nvGrpSpPr>
          <p:cNvPr id="6" name="Group 6"/>
          <p:cNvGrpSpPr/>
          <p:nvPr/>
        </p:nvGrpSpPr>
        <p:grpSpPr>
          <a:xfrm>
            <a:off x="7737621" y="6401709"/>
            <a:ext cx="9543126" cy="1081807"/>
            <a:chOff x="0" y="0"/>
            <a:chExt cx="9483298" cy="1442409"/>
          </a:xfrm>
        </p:grpSpPr>
        <p:pic>
          <p:nvPicPr>
            <p:cNvPr id="7" name="Picture 7"/>
            <p:cNvPicPr>
              <a:picLocks noChangeAspect="1"/>
            </p:cNvPicPr>
            <p:nvPr/>
          </p:nvPicPr>
          <p:blipFill>
            <a:blip r:embed="rId3"/>
            <a:srcRect t="2789" b="67724"/>
            <a:stretch>
              <a:fillRect/>
            </a:stretch>
          </p:blipFill>
          <p:spPr>
            <a:xfrm>
              <a:off x="0" y="0"/>
              <a:ext cx="9483298" cy="1442409"/>
            </a:xfrm>
            <a:prstGeom prst="rect">
              <a:avLst/>
            </a:prstGeom>
          </p:spPr>
        </p:pic>
      </p:grpSp>
      <p:grpSp>
        <p:nvGrpSpPr>
          <p:cNvPr id="8" name="Group 8"/>
          <p:cNvGrpSpPr/>
          <p:nvPr/>
        </p:nvGrpSpPr>
        <p:grpSpPr>
          <a:xfrm>
            <a:off x="7747143" y="5177028"/>
            <a:ext cx="9512157" cy="1081807"/>
            <a:chOff x="0" y="0"/>
            <a:chExt cx="9483298" cy="1442409"/>
          </a:xfrm>
        </p:grpSpPr>
        <p:pic>
          <p:nvPicPr>
            <p:cNvPr id="9" name="Picture 9"/>
            <p:cNvPicPr>
              <a:picLocks noChangeAspect="1"/>
            </p:cNvPicPr>
            <p:nvPr/>
          </p:nvPicPr>
          <p:blipFill>
            <a:blip r:embed="rId3"/>
            <a:srcRect t="2789" b="67724"/>
            <a:stretch>
              <a:fillRect/>
            </a:stretch>
          </p:blipFill>
          <p:spPr>
            <a:xfrm>
              <a:off x="0" y="0"/>
              <a:ext cx="9483298" cy="1442409"/>
            </a:xfrm>
            <a:prstGeom prst="rect">
              <a:avLst/>
            </a:prstGeom>
          </p:spPr>
        </p:pic>
      </p:grpSp>
      <p:sp>
        <p:nvSpPr>
          <p:cNvPr id="10" name="TextBox 10"/>
          <p:cNvSpPr txBox="1"/>
          <p:nvPr/>
        </p:nvSpPr>
        <p:spPr>
          <a:xfrm>
            <a:off x="7391400" y="2602292"/>
            <a:ext cx="9867900" cy="4985019"/>
          </a:xfrm>
          <a:prstGeom prst="rect">
            <a:avLst/>
          </a:prstGeom>
        </p:spPr>
        <p:txBody>
          <a:bodyPr wrap="square" lIns="0" tIns="0" rIns="0" bIns="0" rtlCol="0" anchor="t">
            <a:spAutoFit/>
          </a:bodyPr>
          <a:lstStyle/>
          <a:p>
            <a:pPr algn="r">
              <a:lnSpc>
                <a:spcPts val="9877"/>
              </a:lnSpc>
            </a:pPr>
            <a:r>
              <a:rPr lang="ar-AE" sz="7200" b="1" dirty="0">
                <a:solidFill>
                  <a:srgbClr val="FFFFFF"/>
                </a:solidFill>
                <a:effectLst/>
                <a:latin typeface="Roboto Slab" pitchFamily="2" charset="0"/>
                <a:ea typeface="Roboto Slab" pitchFamily="2" charset="0"/>
              </a:rPr>
              <a:t>درک حقوق همسرتان و سایر اعضای خانواده تان که زنان و دختران میباشند به عنوان مریضان در ایالات متحده امریکا </a:t>
            </a:r>
            <a:endParaRPr lang="en-US" sz="6765" b="1" dirty="0">
              <a:solidFill>
                <a:srgbClr val="FFFFFF"/>
              </a:solidFill>
              <a:latin typeface="Roboto Slab" pitchFamily="2" charset="0"/>
              <a:ea typeface="Roboto Slab" pitchFamily="2" charset="0"/>
              <a:cs typeface="Roboto Slab Bold"/>
            </a:endParaRPr>
          </a:p>
        </p:txBody>
      </p:sp>
      <p:sp>
        <p:nvSpPr>
          <p:cNvPr id="11" name="Freeform 11"/>
          <p:cNvSpPr/>
          <p:nvPr/>
        </p:nvSpPr>
        <p:spPr>
          <a:xfrm>
            <a:off x="1028700" y="1296907"/>
            <a:ext cx="6718443" cy="7930604"/>
          </a:xfrm>
          <a:custGeom>
            <a:avLst/>
            <a:gdLst/>
            <a:ahLst/>
            <a:cxnLst/>
            <a:rect l="l" t="t" r="r" b="b"/>
            <a:pathLst>
              <a:path w="6718443" h="7930604">
                <a:moveTo>
                  <a:pt x="0" y="0"/>
                </a:moveTo>
                <a:lnTo>
                  <a:pt x="6718443" y="0"/>
                </a:lnTo>
                <a:lnTo>
                  <a:pt x="6718443" y="7930604"/>
                </a:lnTo>
                <a:lnTo>
                  <a:pt x="0" y="7930604"/>
                </a:lnTo>
                <a:lnTo>
                  <a:pt x="0" y="0"/>
                </a:lnTo>
                <a:close/>
              </a:path>
            </a:pathLst>
          </a:custGeom>
          <a:blipFill>
            <a:blip r:embed="rId4"/>
            <a:stretch>
              <a:fillRect l="-42993" r="-34070"/>
            </a:stretch>
          </a:blipFill>
        </p:spPr>
        <p:txBody>
          <a:bodyPr/>
          <a:lstStyle/>
          <a:p>
            <a:endParaRPr lang="en-US" dirty="0">
              <a:latin typeface="Roboto Slab" pitchFamily="2" charset="0"/>
            </a:endParaRPr>
          </a:p>
        </p:txBody>
      </p:sp>
      <p:grpSp>
        <p:nvGrpSpPr>
          <p:cNvPr id="12" name="Group 12"/>
          <p:cNvGrpSpPr/>
          <p:nvPr/>
        </p:nvGrpSpPr>
        <p:grpSpPr>
          <a:xfrm>
            <a:off x="1028700" y="9196721"/>
            <a:ext cx="16230600" cy="61579"/>
            <a:chOff x="0" y="0"/>
            <a:chExt cx="5017630" cy="19037"/>
          </a:xfrm>
        </p:grpSpPr>
        <p:sp>
          <p:nvSpPr>
            <p:cNvPr id="13" name="Freeform 13"/>
            <p:cNvSpPr/>
            <p:nvPr/>
          </p:nvSpPr>
          <p:spPr>
            <a:xfrm>
              <a:off x="0" y="0"/>
              <a:ext cx="5017630" cy="19037"/>
            </a:xfrm>
            <a:custGeom>
              <a:avLst/>
              <a:gdLst/>
              <a:ahLst/>
              <a:cxnLst/>
              <a:rect l="l" t="t" r="r" b="b"/>
              <a:pathLst>
                <a:path w="5017630" h="19037">
                  <a:moveTo>
                    <a:pt x="0" y="0"/>
                  </a:moveTo>
                  <a:lnTo>
                    <a:pt x="5017630" y="0"/>
                  </a:lnTo>
                  <a:lnTo>
                    <a:pt x="5017630" y="19037"/>
                  </a:lnTo>
                  <a:lnTo>
                    <a:pt x="0" y="19037"/>
                  </a:lnTo>
                  <a:close/>
                </a:path>
              </a:pathLst>
            </a:custGeom>
            <a:solidFill>
              <a:srgbClr val="335929"/>
            </a:solidFill>
          </p:spPr>
          <p:txBody>
            <a:bodyPr/>
            <a:lstStyle/>
            <a:p>
              <a:endParaRPr lang="en-US" dirty="0">
                <a:latin typeface="Roboto Slab" pitchFamily="2" charset="0"/>
              </a:endParaRPr>
            </a:p>
          </p:txBody>
        </p:sp>
        <p:sp>
          <p:nvSpPr>
            <p:cNvPr id="14" name="TextBox 14"/>
            <p:cNvSpPr txBox="1"/>
            <p:nvPr/>
          </p:nvSpPr>
          <p:spPr>
            <a:xfrm>
              <a:off x="0" y="9525"/>
              <a:ext cx="5017630" cy="9512"/>
            </a:xfrm>
            <a:prstGeom prst="rect">
              <a:avLst/>
            </a:prstGeom>
          </p:spPr>
          <p:txBody>
            <a:bodyPr lIns="50800" tIns="50800" rIns="50800" bIns="50800" rtlCol="0" anchor="ctr"/>
            <a:lstStyle/>
            <a:p>
              <a:pPr algn="ctr">
                <a:lnSpc>
                  <a:spcPts val="1539"/>
                </a:lnSpc>
              </a:pPr>
              <a:endParaRPr dirty="0">
                <a:latin typeface="Roboto Slab" pitchFamily="2" charset="0"/>
              </a:endParaRPr>
            </a:p>
          </p:txBody>
        </p:sp>
      </p:grpSp>
      <p:sp>
        <p:nvSpPr>
          <p:cNvPr id="15" name="TextBox 15"/>
          <p:cNvSpPr txBox="1"/>
          <p:nvPr/>
        </p:nvSpPr>
        <p:spPr>
          <a:xfrm>
            <a:off x="9579292" y="1616157"/>
            <a:ext cx="7691929" cy="900430"/>
          </a:xfrm>
          <a:prstGeom prst="rect">
            <a:avLst/>
          </a:prstGeom>
        </p:spPr>
        <p:txBody>
          <a:bodyPr lIns="0" tIns="0" rIns="0" bIns="0" rtlCol="0" anchor="t">
            <a:spAutoFit/>
          </a:bodyPr>
          <a:lstStyle/>
          <a:p>
            <a:pPr algn="r">
              <a:lnSpc>
                <a:spcPts val="7280"/>
              </a:lnSpc>
            </a:pPr>
            <a:r>
              <a:rPr lang="en-US" sz="5600" dirty="0" err="1">
                <a:solidFill>
                  <a:srgbClr val="0C2675"/>
                </a:solidFill>
                <a:latin typeface="Roboto Slab"/>
                <a:cs typeface="Roboto Slab"/>
              </a:rPr>
              <a:t>بخش</a:t>
            </a:r>
            <a:r>
              <a:rPr lang="en-US" sz="5600" dirty="0">
                <a:solidFill>
                  <a:srgbClr val="0C2675"/>
                </a:solidFill>
                <a:latin typeface="Roboto Slab"/>
                <a:cs typeface="Roboto Slab"/>
              </a:rPr>
              <a:t> 2: </a:t>
            </a:r>
          </a:p>
        </p:txBody>
      </p:sp>
      <p:grpSp>
        <p:nvGrpSpPr>
          <p:cNvPr id="16" name="Group 16"/>
          <p:cNvGrpSpPr/>
          <p:nvPr/>
        </p:nvGrpSpPr>
        <p:grpSpPr>
          <a:xfrm>
            <a:off x="14990710" y="7910173"/>
            <a:ext cx="2280511" cy="1126364"/>
            <a:chOff x="0" y="0"/>
            <a:chExt cx="3040681" cy="1501818"/>
          </a:xfrm>
        </p:grpSpPr>
        <p:sp>
          <p:nvSpPr>
            <p:cNvPr id="17" name="Freeform 17"/>
            <p:cNvSpPr/>
            <p:nvPr/>
          </p:nvSpPr>
          <p:spPr>
            <a:xfrm>
              <a:off x="1538863" y="0"/>
              <a:ext cx="1501818" cy="1501818"/>
            </a:xfrm>
            <a:custGeom>
              <a:avLst/>
              <a:gdLst/>
              <a:ahLst/>
              <a:cxnLst/>
              <a:rect l="l" t="t" r="r" b="b"/>
              <a:pathLst>
                <a:path w="1501818" h="1501818">
                  <a:moveTo>
                    <a:pt x="0" y="0"/>
                  </a:moveTo>
                  <a:lnTo>
                    <a:pt x="1501818" y="0"/>
                  </a:lnTo>
                  <a:lnTo>
                    <a:pt x="1501818" y="1501818"/>
                  </a:lnTo>
                  <a:lnTo>
                    <a:pt x="0" y="1501818"/>
                  </a:lnTo>
                  <a:lnTo>
                    <a:pt x="0" y="0"/>
                  </a:lnTo>
                  <a:close/>
                </a:path>
              </a:pathLst>
            </a:custGeom>
            <a:blipFill>
              <a:blip r:embed="rId5"/>
              <a:stretch>
                <a:fillRect/>
              </a:stretch>
            </a:blipFill>
          </p:spPr>
          <p:txBody>
            <a:bodyPr/>
            <a:lstStyle/>
            <a:p>
              <a:endParaRPr lang="en-US" dirty="0">
                <a:latin typeface="Roboto Slab" pitchFamily="2" charset="0"/>
              </a:endParaRPr>
            </a:p>
          </p:txBody>
        </p:sp>
        <p:sp>
          <p:nvSpPr>
            <p:cNvPr id="18" name="Freeform 18"/>
            <p:cNvSpPr/>
            <p:nvPr/>
          </p:nvSpPr>
          <p:spPr>
            <a:xfrm>
              <a:off x="0" y="121177"/>
              <a:ext cx="1259463" cy="1259463"/>
            </a:xfrm>
            <a:custGeom>
              <a:avLst/>
              <a:gdLst/>
              <a:ahLst/>
              <a:cxnLst/>
              <a:rect l="l" t="t" r="r" b="b"/>
              <a:pathLst>
                <a:path w="1259463" h="1259463">
                  <a:moveTo>
                    <a:pt x="0" y="0"/>
                  </a:moveTo>
                  <a:lnTo>
                    <a:pt x="1259463" y="0"/>
                  </a:lnTo>
                  <a:lnTo>
                    <a:pt x="1259463" y="1259464"/>
                  </a:lnTo>
                  <a:lnTo>
                    <a:pt x="0" y="1259464"/>
                  </a:lnTo>
                  <a:lnTo>
                    <a:pt x="0" y="0"/>
                  </a:lnTo>
                  <a:close/>
                </a:path>
              </a:pathLst>
            </a:custGeom>
            <a:blipFill>
              <a:blip r:embed="rId6"/>
              <a:stretch>
                <a:fillRect/>
              </a:stretch>
            </a:blipFill>
          </p:spPr>
          <p:txBody>
            <a:bodyPr/>
            <a:lstStyle/>
            <a:p>
              <a:endParaRPr lang="en-US" dirty="0">
                <a:latin typeface="Roboto Slab" pitchFamily="2"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3"/>
            <a:srcRect l="20370" r="20370"/>
            <a:stretch>
              <a:fillRect/>
            </a:stretch>
          </p:blipFill>
          <p:spPr>
            <a:xfrm>
              <a:off x="0" y="0"/>
              <a:ext cx="12192000" cy="13716000"/>
            </a:xfrm>
            <a:prstGeom prst="rect">
              <a:avLst/>
            </a:prstGeom>
          </p:spPr>
        </p:pic>
      </p:grpSp>
      <p:grpSp>
        <p:nvGrpSpPr>
          <p:cNvPr id="4" name="Group 4"/>
          <p:cNvGrpSpPr/>
          <p:nvPr/>
        </p:nvGrpSpPr>
        <p:grpSpPr>
          <a:xfrm>
            <a:off x="11048999" y="4844556"/>
            <a:ext cx="5695995" cy="1196623"/>
            <a:chOff x="0" y="0"/>
            <a:chExt cx="892171" cy="152959"/>
          </a:xfrm>
        </p:grpSpPr>
        <p:sp>
          <p:nvSpPr>
            <p:cNvPr id="5" name="Freeform 5"/>
            <p:cNvSpPr/>
            <p:nvPr/>
          </p:nvSpPr>
          <p:spPr>
            <a:xfrm>
              <a:off x="0" y="0"/>
              <a:ext cx="892171" cy="152959"/>
            </a:xfrm>
            <a:custGeom>
              <a:avLst/>
              <a:gdLst/>
              <a:ahLst/>
              <a:cxnLst/>
              <a:rect l="l" t="t" r="r" b="b"/>
              <a:pathLst>
                <a:path w="892171" h="152959">
                  <a:moveTo>
                    <a:pt x="0" y="0"/>
                  </a:moveTo>
                  <a:lnTo>
                    <a:pt x="892171" y="0"/>
                  </a:lnTo>
                  <a:lnTo>
                    <a:pt x="892171" y="152959"/>
                  </a:lnTo>
                  <a:lnTo>
                    <a:pt x="0" y="152959"/>
                  </a:lnTo>
                  <a:close/>
                </a:path>
              </a:pathLst>
            </a:custGeom>
            <a:solidFill>
              <a:srgbClr val="335929"/>
            </a:solidFill>
          </p:spPr>
          <p:txBody>
            <a:bodyPr/>
            <a:lstStyle/>
            <a:p>
              <a:endParaRPr lang="en-US" dirty="0">
                <a:latin typeface="Roboto Slab" pitchFamily="2" charset="0"/>
              </a:endParaRPr>
            </a:p>
          </p:txBody>
        </p:sp>
        <p:sp>
          <p:nvSpPr>
            <p:cNvPr id="6" name="TextBox 6"/>
            <p:cNvSpPr txBox="1"/>
            <p:nvPr/>
          </p:nvSpPr>
          <p:spPr>
            <a:xfrm>
              <a:off x="0" y="-28575"/>
              <a:ext cx="892171"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7" name="TextBox 7"/>
          <p:cNvSpPr txBox="1"/>
          <p:nvPr/>
        </p:nvSpPr>
        <p:spPr>
          <a:xfrm>
            <a:off x="9558124" y="3374791"/>
            <a:ext cx="7186872" cy="127926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Condensed Bold"/>
                <a:cs typeface="Roboto Condensed Bold"/>
              </a:rPr>
              <a:t>خانم</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شما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و</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دیگراعضای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خانواده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که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زن</a:t>
            </a:r>
            <a:r>
              <a:rPr lang="en-US" sz="2742" dirty="0">
                <a:solidFill>
                  <a:srgbClr val="0C2675"/>
                </a:solidFill>
                <a:latin typeface="Roboto Condensed Bold"/>
                <a:cs typeface="Roboto Condensed Bold"/>
              </a:rPr>
              <a:t> </a:t>
            </a:r>
          </a:p>
          <a:p>
            <a:pPr algn="r">
              <a:lnSpc>
                <a:spcPts val="5293"/>
              </a:lnSpc>
            </a:pPr>
            <a:r>
              <a:rPr lang="en-US" sz="2742" dirty="0" err="1">
                <a:solidFill>
                  <a:srgbClr val="0C2675"/>
                </a:solidFill>
                <a:latin typeface="Roboto Condensed Bold"/>
                <a:cs typeface="Roboto Condensed Bold"/>
              </a:rPr>
              <a:t>میباشند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حق</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دارند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a:t>
            </a:r>
            <a:r>
              <a:rPr lang="en-US" sz="2742" dirty="0">
                <a:solidFill>
                  <a:srgbClr val="0C2675"/>
                </a:solidFill>
                <a:latin typeface="Roboto Condensed Bold"/>
                <a:cs typeface="Roboto Condensed Bold"/>
              </a:rPr>
              <a:t> </a:t>
            </a:r>
          </a:p>
        </p:txBody>
      </p:sp>
      <p:grpSp>
        <p:nvGrpSpPr>
          <p:cNvPr id="8" name="Group 8"/>
          <p:cNvGrpSpPr/>
          <p:nvPr/>
        </p:nvGrpSpPr>
        <p:grpSpPr>
          <a:xfrm>
            <a:off x="15240000" y="6232410"/>
            <a:ext cx="1504996" cy="1196623"/>
            <a:chOff x="0" y="0"/>
            <a:chExt cx="234476" cy="152959"/>
          </a:xfrm>
        </p:grpSpPr>
        <p:sp>
          <p:nvSpPr>
            <p:cNvPr id="9" name="Freeform 9"/>
            <p:cNvSpPr/>
            <p:nvPr/>
          </p:nvSpPr>
          <p:spPr>
            <a:xfrm>
              <a:off x="0" y="0"/>
              <a:ext cx="234476" cy="152959"/>
            </a:xfrm>
            <a:custGeom>
              <a:avLst/>
              <a:gdLst/>
              <a:ahLst/>
              <a:cxnLst/>
              <a:rect l="l" t="t" r="r" b="b"/>
              <a:pathLst>
                <a:path w="234476" h="152959">
                  <a:moveTo>
                    <a:pt x="0" y="0"/>
                  </a:moveTo>
                  <a:lnTo>
                    <a:pt x="234476" y="0"/>
                  </a:lnTo>
                  <a:lnTo>
                    <a:pt x="234476" y="152959"/>
                  </a:lnTo>
                  <a:lnTo>
                    <a:pt x="0" y="152959"/>
                  </a:lnTo>
                  <a:close/>
                </a:path>
              </a:pathLst>
            </a:custGeom>
            <a:solidFill>
              <a:srgbClr val="335929"/>
            </a:solidFill>
          </p:spPr>
          <p:txBody>
            <a:bodyPr/>
            <a:lstStyle/>
            <a:p>
              <a:endParaRPr lang="en-US" dirty="0">
                <a:latin typeface="Roboto Slab" pitchFamily="2" charset="0"/>
              </a:endParaRPr>
            </a:p>
          </p:txBody>
        </p:sp>
        <p:sp>
          <p:nvSpPr>
            <p:cNvPr id="10" name="TextBox 10"/>
            <p:cNvSpPr txBox="1"/>
            <p:nvPr/>
          </p:nvSpPr>
          <p:spPr>
            <a:xfrm>
              <a:off x="0" y="-28575"/>
              <a:ext cx="234476"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11" name="TextBox 11"/>
          <p:cNvSpPr txBox="1"/>
          <p:nvPr/>
        </p:nvSpPr>
        <p:spPr>
          <a:xfrm>
            <a:off x="9097811" y="4525941"/>
            <a:ext cx="7429885" cy="2707536"/>
          </a:xfrm>
          <a:prstGeom prst="rect">
            <a:avLst/>
          </a:prstGeom>
        </p:spPr>
        <p:txBody>
          <a:bodyPr lIns="0" tIns="0" rIns="0" bIns="0" rtlCol="0" anchor="t">
            <a:spAutoFit/>
          </a:bodyPr>
          <a:lstStyle/>
          <a:p>
            <a:pPr algn="r">
              <a:lnSpc>
                <a:spcPts val="11222"/>
              </a:lnSpc>
            </a:pPr>
            <a:r>
              <a:rPr lang="en-US" sz="6200" dirty="0" err="1">
                <a:solidFill>
                  <a:srgbClr val="FFFFFF"/>
                </a:solidFill>
                <a:latin typeface="Roboto Slab" pitchFamily="2" charset="0"/>
                <a:cs typeface="Roboto Slab Bold"/>
              </a:rPr>
              <a:t>داکتر</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زن</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درخواست</a:t>
            </a:r>
            <a:r>
              <a:rPr lang="en-US" sz="6200" dirty="0">
                <a:solidFill>
                  <a:srgbClr val="FFFFFF"/>
                </a:solidFill>
                <a:latin typeface="Roboto Slab" pitchFamily="2" charset="0"/>
                <a:cs typeface="Roboto Slab Bold"/>
              </a:rPr>
              <a:t> </a:t>
            </a:r>
          </a:p>
          <a:p>
            <a:pPr algn="r">
              <a:lnSpc>
                <a:spcPts val="11222"/>
              </a:lnSpc>
            </a:pPr>
            <a:r>
              <a:rPr lang="en-US" sz="6200" dirty="0" err="1">
                <a:solidFill>
                  <a:srgbClr val="FFFFFF"/>
                </a:solidFill>
                <a:latin typeface="Roboto Slab" pitchFamily="2" charset="0"/>
                <a:cs typeface="Roboto Slab Bold"/>
              </a:rPr>
              <a:t>کنند</a:t>
            </a:r>
            <a:endParaRPr lang="en-US" sz="6200" dirty="0">
              <a:solidFill>
                <a:srgbClr val="FFFFFF"/>
              </a:solidFill>
              <a:latin typeface="Roboto Slab" pitchFamily="2" charset="0"/>
              <a:cs typeface="Roboto Slab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6962573" y="2490744"/>
            <a:ext cx="4472263" cy="963583"/>
            <a:chOff x="0" y="0"/>
            <a:chExt cx="5963017" cy="1284778"/>
          </a:xfrm>
        </p:grpSpPr>
        <p:grpSp>
          <p:nvGrpSpPr>
            <p:cNvPr id="3" name="Group 3"/>
            <p:cNvGrpSpPr/>
            <p:nvPr/>
          </p:nvGrpSpPr>
          <p:grpSpPr>
            <a:xfrm>
              <a:off x="0" y="0"/>
              <a:ext cx="5963017" cy="1284778"/>
              <a:chOff x="0" y="0"/>
              <a:chExt cx="571668" cy="123170"/>
            </a:xfrm>
          </p:grpSpPr>
          <p:sp>
            <p:nvSpPr>
              <p:cNvPr id="4" name="Freeform 4"/>
              <p:cNvSpPr/>
              <p:nvPr/>
            </p:nvSpPr>
            <p:spPr>
              <a:xfrm>
                <a:off x="0" y="0"/>
                <a:ext cx="571668" cy="123170"/>
              </a:xfrm>
              <a:custGeom>
                <a:avLst/>
                <a:gdLst/>
                <a:ahLst/>
                <a:cxnLst/>
                <a:rect l="l" t="t" r="r" b="b"/>
                <a:pathLst>
                  <a:path w="571668" h="123170">
                    <a:moveTo>
                      <a:pt x="0" y="0"/>
                    </a:moveTo>
                    <a:lnTo>
                      <a:pt x="571668" y="0"/>
                    </a:lnTo>
                    <a:lnTo>
                      <a:pt x="571668" y="123170"/>
                    </a:lnTo>
                    <a:lnTo>
                      <a:pt x="0" y="123170"/>
                    </a:lnTo>
                    <a:close/>
                  </a:path>
                </a:pathLst>
              </a:custGeom>
              <a:solidFill>
                <a:srgbClr val="FFC72C"/>
              </a:solidFill>
            </p:spPr>
            <p:txBody>
              <a:bodyPr/>
              <a:lstStyle/>
              <a:p>
                <a:endParaRPr lang="en-US" dirty="0">
                  <a:latin typeface="Roboto Slab" pitchFamily="2" charset="0"/>
                </a:endParaRPr>
              </a:p>
            </p:txBody>
          </p:sp>
          <p:sp>
            <p:nvSpPr>
              <p:cNvPr id="5" name="TextBox 5"/>
              <p:cNvSpPr txBox="1"/>
              <p:nvPr/>
            </p:nvSpPr>
            <p:spPr>
              <a:xfrm>
                <a:off x="0" y="-28575"/>
                <a:ext cx="571668" cy="151745"/>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6" name="TextBox 6"/>
            <p:cNvSpPr txBox="1"/>
            <p:nvPr/>
          </p:nvSpPr>
          <p:spPr>
            <a:xfrm>
              <a:off x="135862" y="153071"/>
              <a:ext cx="5691294" cy="902436"/>
            </a:xfrm>
            <a:prstGeom prst="rect">
              <a:avLst/>
            </a:prstGeom>
          </p:spPr>
          <p:txBody>
            <a:bodyPr lIns="0" tIns="0" rIns="0" bIns="0" rtlCol="0" anchor="t">
              <a:spAutoFit/>
            </a:bodyPr>
            <a:lstStyle/>
            <a:p>
              <a:pPr algn="ctr">
                <a:lnSpc>
                  <a:spcPts val="5744"/>
                </a:lnSpc>
                <a:spcBef>
                  <a:spcPct val="0"/>
                </a:spcBef>
              </a:pPr>
              <a:r>
                <a:rPr lang="en-US" sz="4103" dirty="0" err="1">
                  <a:solidFill>
                    <a:srgbClr val="0C2675"/>
                  </a:solidFill>
                  <a:latin typeface="Roboto Slab" pitchFamily="2" charset="0"/>
                  <a:cs typeface="Roboto Slab Bold"/>
                </a:rPr>
                <a:t>بعدی</a:t>
              </a:r>
              <a:r>
                <a:rPr lang="en-US" sz="4103" dirty="0">
                  <a:solidFill>
                    <a:srgbClr val="0C2675"/>
                  </a:solidFill>
                  <a:latin typeface="Roboto Slab" pitchFamily="2" charset="0"/>
                  <a:cs typeface="Roboto Slab Bold"/>
                </a:rPr>
                <a:t> </a:t>
              </a:r>
              <a:r>
                <a:rPr lang="en-US" sz="4103" dirty="0" err="1">
                  <a:solidFill>
                    <a:srgbClr val="0C2675"/>
                  </a:solidFill>
                  <a:latin typeface="Roboto Slab" pitchFamily="2" charset="0"/>
                  <a:cs typeface="Roboto Slab Bold"/>
                </a:rPr>
                <a:t>را</a:t>
              </a:r>
              <a:r>
                <a:rPr lang="en-US" sz="4103" dirty="0">
                  <a:solidFill>
                    <a:srgbClr val="0C2675"/>
                  </a:solidFill>
                  <a:latin typeface="Roboto Slab" pitchFamily="2" charset="0"/>
                  <a:cs typeface="Roboto Slab Bold"/>
                </a:rPr>
                <a:t> </a:t>
              </a:r>
              <a:r>
                <a:rPr lang="en-US" sz="4103" dirty="0" err="1">
                  <a:solidFill>
                    <a:srgbClr val="0C2675"/>
                  </a:solidFill>
                  <a:latin typeface="Roboto Slab" pitchFamily="2" charset="0"/>
                  <a:cs typeface="Roboto Slab Bold"/>
                </a:rPr>
                <a:t>تماشا</a:t>
              </a:r>
              <a:r>
                <a:rPr lang="en-US" sz="4103" dirty="0">
                  <a:solidFill>
                    <a:srgbClr val="0C2675"/>
                  </a:solidFill>
                  <a:latin typeface="Roboto Slab" pitchFamily="2" charset="0"/>
                  <a:cs typeface="Roboto Slab Bold"/>
                </a:rPr>
                <a:t> </a:t>
              </a:r>
              <a:r>
                <a:rPr lang="en-US" sz="4103" dirty="0" err="1">
                  <a:solidFill>
                    <a:srgbClr val="0C2675"/>
                  </a:solidFill>
                  <a:latin typeface="Roboto Slab" pitchFamily="2" charset="0"/>
                  <a:cs typeface="Roboto Slab Bold"/>
                </a:rPr>
                <a:t>کنید</a:t>
              </a:r>
              <a:endParaRPr lang="en-US" sz="4103" dirty="0">
                <a:solidFill>
                  <a:srgbClr val="0C2675"/>
                </a:solidFill>
                <a:latin typeface="Roboto Slab" pitchFamily="2" charset="0"/>
                <a:cs typeface="Roboto Slab Bold"/>
              </a:endParaRPr>
            </a:p>
          </p:txBody>
        </p:sp>
      </p:grpSp>
      <p:grpSp>
        <p:nvGrpSpPr>
          <p:cNvPr id="7" name="Group 7"/>
          <p:cNvGrpSpPr/>
          <p:nvPr/>
        </p:nvGrpSpPr>
        <p:grpSpPr>
          <a:xfrm>
            <a:off x="6757005" y="4632105"/>
            <a:ext cx="4883397" cy="3233337"/>
            <a:chOff x="0" y="0"/>
            <a:chExt cx="6511196" cy="4311116"/>
          </a:xfrm>
        </p:grpSpPr>
        <p:grpSp>
          <p:nvGrpSpPr>
            <p:cNvPr id="8" name="Group 8"/>
            <p:cNvGrpSpPr/>
            <p:nvPr/>
          </p:nvGrpSpPr>
          <p:grpSpPr>
            <a:xfrm>
              <a:off x="2664026" y="0"/>
              <a:ext cx="1183144" cy="11831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p:spPr>
            <p:txBody>
              <a:bodyPr/>
              <a:lstStyle/>
              <a:p>
                <a:endParaRPr lang="en-US" dirty="0">
                  <a:latin typeface="Roboto Slab" pitchFamily="2" charset="0"/>
                </a:endParaRPr>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dirty="0">
                  <a:latin typeface="Roboto Slab" pitchFamily="2" charset="0"/>
                </a:endParaRPr>
              </a:p>
            </p:txBody>
          </p:sp>
        </p:grpSp>
        <p:sp>
          <p:nvSpPr>
            <p:cNvPr id="11" name="TextBox 11"/>
            <p:cNvSpPr txBox="1"/>
            <p:nvPr/>
          </p:nvSpPr>
          <p:spPr>
            <a:xfrm>
              <a:off x="3095509" y="125482"/>
              <a:ext cx="269379" cy="805181"/>
            </a:xfrm>
            <a:prstGeom prst="rect">
              <a:avLst/>
            </a:prstGeom>
          </p:spPr>
          <p:txBody>
            <a:bodyPr lIns="0" tIns="0" rIns="0" bIns="0" rtlCol="0" anchor="t">
              <a:spAutoFit/>
            </a:bodyPr>
            <a:lstStyle/>
            <a:p>
              <a:pPr algn="ctr">
                <a:lnSpc>
                  <a:spcPts val="5039"/>
                </a:lnSpc>
                <a:spcBef>
                  <a:spcPct val="0"/>
                </a:spcBef>
              </a:pPr>
              <a:r>
                <a:rPr lang="en-US" sz="3599">
                  <a:solidFill>
                    <a:srgbClr val="FFFFFF"/>
                  </a:solidFill>
                  <a:latin typeface="Roboto Slab Bold"/>
                </a:rPr>
                <a:t>3</a:t>
              </a:r>
            </a:p>
          </p:txBody>
        </p:sp>
        <p:sp>
          <p:nvSpPr>
            <p:cNvPr id="12" name="TextBox 12"/>
            <p:cNvSpPr txBox="1"/>
            <p:nvPr/>
          </p:nvSpPr>
          <p:spPr>
            <a:xfrm>
              <a:off x="0" y="2611676"/>
              <a:ext cx="6511196" cy="1699440"/>
            </a:xfrm>
            <a:prstGeom prst="rect">
              <a:avLst/>
            </a:prstGeom>
          </p:spPr>
          <p:txBody>
            <a:bodyPr lIns="0" tIns="0" rIns="0" bIns="0" rtlCol="0" anchor="t">
              <a:spAutoFit/>
            </a:bodyPr>
            <a:lstStyle/>
            <a:p>
              <a:pPr algn="ctr">
                <a:lnSpc>
                  <a:spcPts val="3359"/>
                </a:lnSpc>
                <a:spcBef>
                  <a:spcPct val="0"/>
                </a:spcBef>
              </a:pPr>
              <a:r>
                <a:rPr lang="ar-AE" sz="2400" b="0" i="0" dirty="0">
                  <a:solidFill>
                    <a:srgbClr val="0C2675"/>
                  </a:solidFill>
                  <a:effectLst/>
                </a:rPr>
                <a:t>به خانم شما کمک میکند تا جزئیات اینکه در جریان یک معاینه صحتمندی زنان چه اتفاق می افتد را بداند.</a:t>
              </a:r>
              <a:endParaRPr lang="en-US" sz="2400" dirty="0">
                <a:solidFill>
                  <a:srgbClr val="0C2675"/>
                </a:solidFill>
                <a:latin typeface="Roboto Condensed"/>
                <a:cs typeface="Roboto Condensed"/>
              </a:endParaRPr>
            </a:p>
          </p:txBody>
        </p:sp>
        <p:sp>
          <p:nvSpPr>
            <p:cNvPr id="13" name="TextBox 13"/>
            <p:cNvSpPr txBox="1"/>
            <p:nvPr/>
          </p:nvSpPr>
          <p:spPr>
            <a:xfrm>
              <a:off x="0" y="1821579"/>
              <a:ext cx="6511196" cy="534670"/>
            </a:xfrm>
            <a:prstGeom prst="rect">
              <a:avLst/>
            </a:prstGeom>
          </p:spPr>
          <p:txBody>
            <a:bodyPr lIns="0" tIns="0" rIns="0" bIns="0" rtlCol="0" anchor="t">
              <a:spAutoFit/>
            </a:bodyPr>
            <a:lstStyle/>
            <a:p>
              <a:pPr algn="ctr">
                <a:lnSpc>
                  <a:spcPts val="3359"/>
                </a:lnSpc>
                <a:spcBef>
                  <a:spcPct val="0"/>
                </a:spcBef>
              </a:pPr>
              <a:r>
                <a:rPr lang="en-US" sz="2400">
                  <a:solidFill>
                    <a:srgbClr val="0C2675"/>
                  </a:solidFill>
                  <a:latin typeface="Roboto Condensed Bold"/>
                  <a:cs typeface="Roboto Condensed Bold"/>
                </a:rPr>
                <a:t>ویدیو 3: جریان و جزئیات معاینه</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a:off x="15155102" y="2310681"/>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3"/>
            <a:stretch>
              <a:fillRect/>
            </a:stretch>
          </a:blipFill>
        </p:spPr>
        <p:txBody>
          <a:bodyPr/>
          <a:lstStyle/>
          <a:p>
            <a:endParaRPr lang="en-US" dirty="0">
              <a:latin typeface="Roboto Slab" pitchFamily="2" charset="0"/>
            </a:endParaRPr>
          </a:p>
        </p:txBody>
      </p:sp>
      <p:sp>
        <p:nvSpPr>
          <p:cNvPr id="3" name="Freeform 3"/>
          <p:cNvSpPr/>
          <p:nvPr/>
        </p:nvSpPr>
        <p:spPr>
          <a:xfrm>
            <a:off x="14248104" y="2310681"/>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4"/>
            <a:stretch>
              <a:fillRect/>
            </a:stretch>
          </a:blipFill>
        </p:spPr>
        <p:txBody>
          <a:bodyPr/>
          <a:lstStyle/>
          <a:p>
            <a:endParaRPr lang="en-US" dirty="0">
              <a:latin typeface="Roboto Slab" pitchFamily="2" charset="0"/>
            </a:endParaRPr>
          </a:p>
        </p:txBody>
      </p:sp>
      <p:sp>
        <p:nvSpPr>
          <p:cNvPr id="4" name="Freeform 4"/>
          <p:cNvSpPr/>
          <p:nvPr/>
        </p:nvSpPr>
        <p:spPr>
          <a:xfrm>
            <a:off x="13326981" y="2301156"/>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5"/>
            <a:stretch>
              <a:fillRect/>
            </a:stretch>
          </a:blipFill>
        </p:spPr>
        <p:txBody>
          <a:bodyPr/>
          <a:lstStyle/>
          <a:p>
            <a:endParaRPr lang="en-US" dirty="0">
              <a:latin typeface="Roboto Slab" pitchFamily="2" charset="0"/>
            </a:endParaRPr>
          </a:p>
        </p:txBody>
      </p:sp>
      <p:grpSp>
        <p:nvGrpSpPr>
          <p:cNvPr id="5" name="Group 5"/>
          <p:cNvGrpSpPr/>
          <p:nvPr/>
        </p:nvGrpSpPr>
        <p:grpSpPr>
          <a:xfrm>
            <a:off x="12175749" y="4179189"/>
            <a:ext cx="3114697" cy="679567"/>
            <a:chOff x="0" y="0"/>
            <a:chExt cx="398137" cy="86866"/>
          </a:xfrm>
        </p:grpSpPr>
        <p:sp>
          <p:nvSpPr>
            <p:cNvPr id="6" name="Freeform 6"/>
            <p:cNvSpPr/>
            <p:nvPr/>
          </p:nvSpPr>
          <p:spPr>
            <a:xfrm>
              <a:off x="0" y="0"/>
              <a:ext cx="398137" cy="86866"/>
            </a:xfrm>
            <a:custGeom>
              <a:avLst/>
              <a:gdLst/>
              <a:ahLst/>
              <a:cxnLst/>
              <a:rect l="l" t="t" r="r" b="b"/>
              <a:pathLst>
                <a:path w="398137" h="86866">
                  <a:moveTo>
                    <a:pt x="0" y="0"/>
                  </a:moveTo>
                  <a:lnTo>
                    <a:pt x="398137" y="0"/>
                  </a:lnTo>
                  <a:lnTo>
                    <a:pt x="398137" y="86866"/>
                  </a:lnTo>
                  <a:lnTo>
                    <a:pt x="0" y="86866"/>
                  </a:lnTo>
                  <a:close/>
                </a:path>
              </a:pathLst>
            </a:custGeom>
            <a:solidFill>
              <a:srgbClr val="FFC72C"/>
            </a:solidFill>
          </p:spPr>
          <p:txBody>
            <a:bodyPr/>
            <a:lstStyle/>
            <a:p>
              <a:endParaRPr lang="en-US" dirty="0">
                <a:latin typeface="Roboto Slab" pitchFamily="2" charset="0"/>
              </a:endParaRPr>
            </a:p>
          </p:txBody>
        </p:sp>
        <p:sp>
          <p:nvSpPr>
            <p:cNvPr id="7" name="TextBox 7"/>
            <p:cNvSpPr txBox="1"/>
            <p:nvPr/>
          </p:nvSpPr>
          <p:spPr>
            <a:xfrm>
              <a:off x="0" y="-28575"/>
              <a:ext cx="398137" cy="115441"/>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8" name="TextBox 8"/>
          <p:cNvSpPr txBox="1"/>
          <p:nvPr/>
        </p:nvSpPr>
        <p:spPr>
          <a:xfrm>
            <a:off x="1452422" y="4090440"/>
            <a:ext cx="13813961" cy="768316"/>
          </a:xfrm>
          <a:prstGeom prst="rect">
            <a:avLst/>
          </a:prstGeom>
        </p:spPr>
        <p:txBody>
          <a:bodyPr lIns="0" tIns="0" rIns="0" bIns="0" rtlCol="0" anchor="t">
            <a:spAutoFit/>
          </a:bodyPr>
          <a:lstStyle/>
          <a:p>
            <a:pPr algn="r">
              <a:lnSpc>
                <a:spcPts val="6524"/>
              </a:lnSpc>
            </a:pPr>
            <a:r>
              <a:rPr lang="en-US" sz="4103" spc="82" dirty="0" err="1">
                <a:solidFill>
                  <a:srgbClr val="0C2675"/>
                </a:solidFill>
                <a:latin typeface="Roboto Slab" pitchFamily="2" charset="0"/>
                <a:cs typeface="Roboto Slab Bold"/>
              </a:rPr>
              <a:t>در</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ایالات</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متحده</a:t>
            </a:r>
            <a:r>
              <a:rPr lang="en-US" sz="4103" spc="82" dirty="0">
                <a:solidFill>
                  <a:srgbClr val="0C2675"/>
                </a:solidFill>
                <a:latin typeface="Roboto Slab" pitchFamily="2" charset="0"/>
                <a:cs typeface="Roboto Slab Bold"/>
              </a:rPr>
              <a:t> ، </a:t>
            </a:r>
            <a:r>
              <a:rPr lang="en-US" sz="4103" spc="82" dirty="0" err="1">
                <a:solidFill>
                  <a:srgbClr val="0C2675"/>
                </a:solidFill>
                <a:latin typeface="Roboto Slab" pitchFamily="2" charset="0"/>
                <a:cs typeface="Roboto Slab Bold"/>
              </a:rPr>
              <a:t>افراد</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مریض</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دارای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حقوق</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مهمی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هستند</a:t>
            </a:r>
            <a:endParaRPr lang="en-US" sz="4103" spc="82" dirty="0">
              <a:solidFill>
                <a:srgbClr val="0C2675"/>
              </a:solidFill>
              <a:latin typeface="Roboto Slab" pitchFamily="2" charset="0"/>
              <a:cs typeface="Roboto Slab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2344400" y="4179189"/>
            <a:ext cx="2946046" cy="679567"/>
            <a:chOff x="0" y="0"/>
            <a:chExt cx="398137" cy="86866"/>
          </a:xfrm>
        </p:grpSpPr>
        <p:sp>
          <p:nvSpPr>
            <p:cNvPr id="3" name="Freeform 3"/>
            <p:cNvSpPr/>
            <p:nvPr/>
          </p:nvSpPr>
          <p:spPr>
            <a:xfrm>
              <a:off x="0" y="0"/>
              <a:ext cx="398137" cy="86866"/>
            </a:xfrm>
            <a:custGeom>
              <a:avLst/>
              <a:gdLst/>
              <a:ahLst/>
              <a:cxnLst/>
              <a:rect l="l" t="t" r="r" b="b"/>
              <a:pathLst>
                <a:path w="398137" h="86866">
                  <a:moveTo>
                    <a:pt x="0" y="0"/>
                  </a:moveTo>
                  <a:lnTo>
                    <a:pt x="398137" y="0"/>
                  </a:lnTo>
                  <a:lnTo>
                    <a:pt x="398137" y="86866"/>
                  </a:lnTo>
                  <a:lnTo>
                    <a:pt x="0" y="86866"/>
                  </a:lnTo>
                  <a:close/>
                </a:path>
              </a:pathLst>
            </a:custGeom>
            <a:solidFill>
              <a:srgbClr val="FFC72C"/>
            </a:solidFill>
          </p:spPr>
          <p:txBody>
            <a:bodyPr/>
            <a:lstStyle/>
            <a:p>
              <a:endParaRPr lang="en-US" dirty="0">
                <a:latin typeface="Roboto Slab" pitchFamily="2" charset="0"/>
              </a:endParaRPr>
            </a:p>
          </p:txBody>
        </p:sp>
        <p:sp>
          <p:nvSpPr>
            <p:cNvPr id="4" name="TextBox 4"/>
            <p:cNvSpPr txBox="1"/>
            <p:nvPr/>
          </p:nvSpPr>
          <p:spPr>
            <a:xfrm>
              <a:off x="0" y="-28575"/>
              <a:ext cx="398137" cy="115441"/>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5" name="TextBox 5"/>
          <p:cNvSpPr txBox="1"/>
          <p:nvPr/>
        </p:nvSpPr>
        <p:spPr>
          <a:xfrm>
            <a:off x="1341141" y="4090440"/>
            <a:ext cx="13813961" cy="768316"/>
          </a:xfrm>
          <a:prstGeom prst="rect">
            <a:avLst/>
          </a:prstGeom>
        </p:spPr>
        <p:txBody>
          <a:bodyPr lIns="0" tIns="0" rIns="0" bIns="0" rtlCol="0" anchor="t">
            <a:spAutoFit/>
          </a:bodyPr>
          <a:lstStyle/>
          <a:p>
            <a:pPr algn="r">
              <a:lnSpc>
                <a:spcPts val="6524"/>
              </a:lnSpc>
            </a:pPr>
            <a:r>
              <a:rPr lang="en-US" sz="4103" spc="82" dirty="0" err="1">
                <a:solidFill>
                  <a:srgbClr val="0C2675"/>
                </a:solidFill>
                <a:latin typeface="Roboto Slab" pitchFamily="2" charset="0"/>
                <a:cs typeface="Roboto Slab Bold"/>
              </a:rPr>
              <a:t>در</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ایالات</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متحده</a:t>
            </a:r>
            <a:r>
              <a:rPr lang="en-US" sz="4103" spc="82" dirty="0">
                <a:solidFill>
                  <a:srgbClr val="0C2675"/>
                </a:solidFill>
                <a:latin typeface="Roboto Slab" pitchFamily="2" charset="0"/>
                <a:cs typeface="Roboto Slab Bold"/>
              </a:rPr>
              <a:t> ، </a:t>
            </a:r>
            <a:r>
              <a:rPr lang="en-US" sz="4103" spc="82" dirty="0" err="1">
                <a:solidFill>
                  <a:srgbClr val="0C2675"/>
                </a:solidFill>
                <a:latin typeface="Roboto Slab" pitchFamily="2" charset="0"/>
                <a:cs typeface="Roboto Slab Bold"/>
              </a:rPr>
              <a:t>افراد</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مریض</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دارای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حقوق</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مهمی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هستند</a:t>
            </a:r>
            <a:endParaRPr lang="en-US" sz="4103" spc="82" dirty="0">
              <a:solidFill>
                <a:srgbClr val="0C2675"/>
              </a:solidFill>
              <a:latin typeface="Roboto Slab" pitchFamily="2" charset="0"/>
              <a:cs typeface="Roboto Slab Bold"/>
            </a:endParaRPr>
          </a:p>
        </p:txBody>
      </p:sp>
      <p:sp>
        <p:nvSpPr>
          <p:cNvPr id="6" name="Freeform 6"/>
          <p:cNvSpPr/>
          <p:nvPr/>
        </p:nvSpPr>
        <p:spPr>
          <a:xfrm>
            <a:off x="15155102" y="2310681"/>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3"/>
            <a:stretch>
              <a:fillRect/>
            </a:stretch>
          </a:blipFill>
        </p:spPr>
        <p:txBody>
          <a:bodyPr/>
          <a:lstStyle/>
          <a:p>
            <a:endParaRPr lang="en-US" dirty="0">
              <a:latin typeface="Roboto Slab" pitchFamily="2" charset="0"/>
            </a:endParaRPr>
          </a:p>
        </p:txBody>
      </p:sp>
      <p:sp>
        <p:nvSpPr>
          <p:cNvPr id="7" name="Freeform 7"/>
          <p:cNvSpPr/>
          <p:nvPr/>
        </p:nvSpPr>
        <p:spPr>
          <a:xfrm>
            <a:off x="14248104" y="2310681"/>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4"/>
            <a:stretch>
              <a:fillRect/>
            </a:stretch>
          </a:blipFill>
        </p:spPr>
        <p:txBody>
          <a:bodyPr/>
          <a:lstStyle/>
          <a:p>
            <a:endParaRPr lang="en-US" dirty="0">
              <a:latin typeface="Roboto Slab" pitchFamily="2" charset="0"/>
            </a:endParaRPr>
          </a:p>
        </p:txBody>
      </p:sp>
      <p:sp>
        <p:nvSpPr>
          <p:cNvPr id="8" name="Freeform 8"/>
          <p:cNvSpPr/>
          <p:nvPr/>
        </p:nvSpPr>
        <p:spPr>
          <a:xfrm>
            <a:off x="13326981" y="2301156"/>
            <a:ext cx="825873" cy="839087"/>
          </a:xfrm>
          <a:custGeom>
            <a:avLst/>
            <a:gdLst/>
            <a:ahLst/>
            <a:cxnLst/>
            <a:rect l="l" t="t" r="r" b="b"/>
            <a:pathLst>
              <a:path w="825873" h="839087">
                <a:moveTo>
                  <a:pt x="0" y="0"/>
                </a:moveTo>
                <a:lnTo>
                  <a:pt x="825873" y="0"/>
                </a:lnTo>
                <a:lnTo>
                  <a:pt x="825873" y="839087"/>
                </a:lnTo>
                <a:lnTo>
                  <a:pt x="0" y="839087"/>
                </a:lnTo>
                <a:lnTo>
                  <a:pt x="0" y="0"/>
                </a:lnTo>
                <a:close/>
              </a:path>
            </a:pathLst>
          </a:custGeom>
          <a:blipFill>
            <a:blip r:embed="rId5"/>
            <a:stretch>
              <a:fillRect/>
            </a:stretch>
          </a:blipFill>
        </p:spPr>
        <p:txBody>
          <a:bodyPr/>
          <a:lstStyle/>
          <a:p>
            <a:endParaRPr lang="en-US" dirty="0">
              <a:latin typeface="Roboto Slab" pitchFamily="2" charset="0"/>
            </a:endParaRPr>
          </a:p>
        </p:txBody>
      </p:sp>
      <p:sp>
        <p:nvSpPr>
          <p:cNvPr id="9" name="TextBox 9"/>
          <p:cNvSpPr txBox="1"/>
          <p:nvPr/>
        </p:nvSpPr>
        <p:spPr>
          <a:xfrm>
            <a:off x="2065610" y="6289846"/>
            <a:ext cx="13813961" cy="1587466"/>
          </a:xfrm>
          <a:prstGeom prst="rect">
            <a:avLst/>
          </a:prstGeom>
        </p:spPr>
        <p:txBody>
          <a:bodyPr lIns="0" tIns="0" rIns="0" bIns="0" rtlCol="0" anchor="t">
            <a:spAutoFit/>
          </a:bodyPr>
          <a:lstStyle/>
          <a:p>
            <a:pPr algn="r">
              <a:lnSpc>
                <a:spcPts val="6524"/>
              </a:lnSpc>
            </a:pPr>
            <a:r>
              <a:rPr lang="en-US" sz="4103" spc="82" dirty="0" err="1">
                <a:solidFill>
                  <a:srgbClr val="0C2675"/>
                </a:solidFill>
                <a:latin typeface="Roboto Slab" pitchFamily="2" charset="0"/>
                <a:cs typeface="Roboto Slab Bold"/>
              </a:rPr>
              <a:t>حقوقی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که</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دانستن</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آنها</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برای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همسر</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و</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دیگر</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اعضای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خانواده</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ی</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تان</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که</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زن</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میباشند</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مهم</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بوده</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شامل</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موارد</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ذیل</a:t>
            </a:r>
            <a:r>
              <a:rPr lang="en-US" sz="4103" spc="82" dirty="0">
                <a:solidFill>
                  <a:srgbClr val="0C2675"/>
                </a:solidFill>
                <a:latin typeface="Roboto Slab" pitchFamily="2" charset="0"/>
                <a:cs typeface="Roboto Slab Bold"/>
              </a:rPr>
              <a:t> </a:t>
            </a:r>
            <a:r>
              <a:rPr lang="en-US" sz="4103" spc="82" dirty="0" err="1">
                <a:solidFill>
                  <a:srgbClr val="0C2675"/>
                </a:solidFill>
                <a:latin typeface="Roboto Slab" pitchFamily="2" charset="0"/>
                <a:cs typeface="Roboto Slab Bold"/>
              </a:rPr>
              <a:t>است</a:t>
            </a:r>
            <a:endParaRPr lang="en-US" sz="4103" spc="82" dirty="0">
              <a:solidFill>
                <a:srgbClr val="0C2675"/>
              </a:solidFill>
              <a:latin typeface="Roboto Slab" pitchFamily="2" charset="0"/>
              <a:cs typeface="Roboto Slab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1735666" y="4205605"/>
            <a:ext cx="5122934" cy="1196623"/>
            <a:chOff x="0" y="0"/>
            <a:chExt cx="654840" cy="152959"/>
          </a:xfrm>
        </p:grpSpPr>
        <p:sp>
          <p:nvSpPr>
            <p:cNvPr id="3" name="Freeform 3"/>
            <p:cNvSpPr/>
            <p:nvPr/>
          </p:nvSpPr>
          <p:spPr>
            <a:xfrm>
              <a:off x="0" y="0"/>
              <a:ext cx="654840" cy="152959"/>
            </a:xfrm>
            <a:custGeom>
              <a:avLst/>
              <a:gdLst/>
              <a:ahLst/>
              <a:cxnLst/>
              <a:rect l="l" t="t" r="r" b="b"/>
              <a:pathLst>
                <a:path w="654840" h="152959">
                  <a:moveTo>
                    <a:pt x="0" y="0"/>
                  </a:moveTo>
                  <a:lnTo>
                    <a:pt x="654840" y="0"/>
                  </a:lnTo>
                  <a:lnTo>
                    <a:pt x="654840" y="152959"/>
                  </a:lnTo>
                  <a:lnTo>
                    <a:pt x="0" y="152959"/>
                  </a:lnTo>
                  <a:close/>
                </a:path>
              </a:pathLst>
            </a:custGeom>
            <a:solidFill>
              <a:srgbClr val="335929"/>
            </a:solidFill>
          </p:spPr>
          <p:txBody>
            <a:bodyPr/>
            <a:lstStyle/>
            <a:p>
              <a:endParaRPr lang="en-US" dirty="0">
                <a:latin typeface="Roboto Slab" pitchFamily="2" charset="0"/>
              </a:endParaRPr>
            </a:p>
          </p:txBody>
        </p:sp>
        <p:sp>
          <p:nvSpPr>
            <p:cNvPr id="4" name="TextBox 4"/>
            <p:cNvSpPr txBox="1"/>
            <p:nvPr/>
          </p:nvSpPr>
          <p:spPr>
            <a:xfrm>
              <a:off x="0" y="-28575"/>
              <a:ext cx="654840"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5" name="TextBox 5"/>
          <p:cNvSpPr txBox="1"/>
          <p:nvPr/>
        </p:nvSpPr>
        <p:spPr>
          <a:xfrm>
            <a:off x="6804241" y="3290716"/>
            <a:ext cx="9862851" cy="61251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Condensed Bold"/>
                <a:cs typeface="Roboto Condensed Bold"/>
              </a:rPr>
              <a:t>خانم</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شما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و</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دیگراعضای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خانواده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که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زن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میباشند.حق</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دارند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با</a:t>
            </a:r>
            <a:endParaRPr lang="en-US" sz="2742" dirty="0">
              <a:solidFill>
                <a:srgbClr val="0C2675"/>
              </a:solidFill>
              <a:latin typeface="Roboto Condensed Bold"/>
              <a:cs typeface="Roboto Condensed Bold"/>
            </a:endParaRPr>
          </a:p>
        </p:txBody>
      </p:sp>
      <p:sp>
        <p:nvSpPr>
          <p:cNvPr id="6" name="TextBox 6"/>
          <p:cNvSpPr txBox="1"/>
          <p:nvPr/>
        </p:nvSpPr>
        <p:spPr>
          <a:xfrm>
            <a:off x="9335508" y="4081780"/>
            <a:ext cx="7140075" cy="1061720"/>
          </a:xfrm>
          <a:prstGeom prst="rect">
            <a:avLst/>
          </a:prstGeom>
        </p:spPr>
        <p:txBody>
          <a:bodyPr lIns="0" tIns="0" rIns="0" bIns="0" rtlCol="0" anchor="t">
            <a:spAutoFit/>
          </a:bodyPr>
          <a:lstStyle/>
          <a:p>
            <a:pPr algn="r">
              <a:lnSpc>
                <a:spcPts val="8680"/>
              </a:lnSpc>
              <a:spcBef>
                <a:spcPct val="0"/>
              </a:spcBef>
            </a:pPr>
            <a:r>
              <a:rPr lang="en-US" sz="6200" dirty="0" err="1">
                <a:solidFill>
                  <a:srgbClr val="FFFFFF"/>
                </a:solidFill>
                <a:latin typeface="Roboto Slab" pitchFamily="2" charset="0"/>
                <a:cs typeface="Roboto Slab Bold"/>
              </a:rPr>
              <a:t>وقار</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و</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احترام</a:t>
            </a:r>
            <a:endParaRPr lang="en-US" sz="6200" dirty="0">
              <a:solidFill>
                <a:srgbClr val="FFFFFF"/>
              </a:solidFill>
              <a:latin typeface="Roboto Slab" pitchFamily="2" charset="0"/>
              <a:cs typeface="Roboto Slab Bold"/>
            </a:endParaRPr>
          </a:p>
        </p:txBody>
      </p:sp>
      <p:sp>
        <p:nvSpPr>
          <p:cNvPr id="7" name="TextBox 7"/>
          <p:cNvSpPr txBox="1"/>
          <p:nvPr/>
        </p:nvSpPr>
        <p:spPr>
          <a:xfrm>
            <a:off x="12905546" y="5507003"/>
            <a:ext cx="3925169" cy="61251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Slab" pitchFamily="2" charset="0"/>
                <a:cs typeface="Roboto Condensed Bold"/>
              </a:rPr>
              <a:t>با</a:t>
            </a:r>
            <a:r>
              <a:rPr lang="en-US" sz="2742" dirty="0">
                <a:solidFill>
                  <a:srgbClr val="0C2675"/>
                </a:solidFill>
                <a:latin typeface="Roboto Slab" pitchFamily="2" charset="0"/>
                <a:cs typeface="Roboto Condensed Bold"/>
              </a:rPr>
              <a:t> </a:t>
            </a:r>
            <a:r>
              <a:rPr lang="en-US" sz="2742" dirty="0" err="1">
                <a:solidFill>
                  <a:srgbClr val="0C2675"/>
                </a:solidFill>
                <a:latin typeface="Roboto Slab" pitchFamily="2" charset="0"/>
                <a:cs typeface="Roboto Condensed Bold"/>
              </a:rPr>
              <a:t>ایشان</a:t>
            </a:r>
            <a:r>
              <a:rPr lang="en-US" sz="2742" dirty="0">
                <a:solidFill>
                  <a:srgbClr val="0C2675"/>
                </a:solidFill>
                <a:latin typeface="Roboto Slab" pitchFamily="2" charset="0"/>
                <a:cs typeface="Roboto Condensed Bold"/>
              </a:rPr>
              <a:t> </a:t>
            </a:r>
            <a:r>
              <a:rPr lang="en-US" sz="2742" dirty="0" err="1">
                <a:solidFill>
                  <a:srgbClr val="0C2675"/>
                </a:solidFill>
                <a:latin typeface="Roboto Slab" pitchFamily="2" charset="0"/>
                <a:cs typeface="Roboto Condensed Bold"/>
              </a:rPr>
              <a:t>رفتار</a:t>
            </a:r>
            <a:r>
              <a:rPr lang="en-US" sz="2742" dirty="0">
                <a:solidFill>
                  <a:srgbClr val="0C2675"/>
                </a:solidFill>
                <a:latin typeface="Roboto Slab" pitchFamily="2" charset="0"/>
                <a:cs typeface="Roboto Condensed Bold"/>
              </a:rPr>
              <a:t> </a:t>
            </a:r>
            <a:r>
              <a:rPr lang="en-US" sz="2742" dirty="0" err="1">
                <a:solidFill>
                  <a:srgbClr val="0C2675"/>
                </a:solidFill>
                <a:latin typeface="Roboto Slab" pitchFamily="2" charset="0"/>
                <a:cs typeface="Roboto Condensed Bold"/>
              </a:rPr>
              <a:t>شود</a:t>
            </a:r>
            <a:endParaRPr lang="en-US" sz="2742" dirty="0">
              <a:solidFill>
                <a:srgbClr val="0C2675"/>
              </a:solidFill>
              <a:latin typeface="Roboto Slab" pitchFamily="2" charset="0"/>
              <a:cs typeface="Roboto Condense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7315200" y="4320775"/>
            <a:ext cx="8795414" cy="1184540"/>
            <a:chOff x="0" y="0"/>
            <a:chExt cx="1406294" cy="152959"/>
          </a:xfrm>
        </p:grpSpPr>
        <p:sp>
          <p:nvSpPr>
            <p:cNvPr id="3" name="Freeform 3"/>
            <p:cNvSpPr/>
            <p:nvPr/>
          </p:nvSpPr>
          <p:spPr>
            <a:xfrm>
              <a:off x="0" y="0"/>
              <a:ext cx="1406294" cy="152959"/>
            </a:xfrm>
            <a:custGeom>
              <a:avLst/>
              <a:gdLst/>
              <a:ahLst/>
              <a:cxnLst/>
              <a:rect l="l" t="t" r="r" b="b"/>
              <a:pathLst>
                <a:path w="1406294" h="152959">
                  <a:moveTo>
                    <a:pt x="0" y="0"/>
                  </a:moveTo>
                  <a:lnTo>
                    <a:pt x="1406294" y="0"/>
                  </a:lnTo>
                  <a:lnTo>
                    <a:pt x="1406294" y="152959"/>
                  </a:lnTo>
                  <a:lnTo>
                    <a:pt x="0" y="152959"/>
                  </a:lnTo>
                  <a:close/>
                </a:path>
              </a:pathLst>
            </a:custGeom>
            <a:solidFill>
              <a:srgbClr val="335929"/>
            </a:solidFill>
          </p:spPr>
          <p:txBody>
            <a:bodyPr/>
            <a:lstStyle/>
            <a:p>
              <a:endParaRPr lang="en-US" dirty="0">
                <a:latin typeface="Roboto Slab" pitchFamily="2" charset="0"/>
              </a:endParaRPr>
            </a:p>
          </p:txBody>
        </p:sp>
        <p:sp>
          <p:nvSpPr>
            <p:cNvPr id="4" name="TextBox 4"/>
            <p:cNvSpPr txBox="1"/>
            <p:nvPr/>
          </p:nvSpPr>
          <p:spPr>
            <a:xfrm>
              <a:off x="0" y="-28575"/>
              <a:ext cx="1406294"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5" name="TextBox 5"/>
          <p:cNvSpPr txBox="1"/>
          <p:nvPr/>
        </p:nvSpPr>
        <p:spPr>
          <a:xfrm>
            <a:off x="6306447" y="3455250"/>
            <a:ext cx="9823217" cy="608350"/>
          </a:xfrm>
          <a:prstGeom prst="rect">
            <a:avLst/>
          </a:prstGeom>
        </p:spPr>
        <p:txBody>
          <a:bodyPr lIns="0" tIns="0" rIns="0" bIns="0" rtlCol="0" anchor="t">
            <a:spAutoFit/>
          </a:bodyPr>
          <a:lstStyle/>
          <a:p>
            <a:pPr algn="r">
              <a:lnSpc>
                <a:spcPts val="5239"/>
              </a:lnSpc>
            </a:pPr>
            <a:r>
              <a:rPr lang="en-US" sz="2714" dirty="0" err="1">
                <a:solidFill>
                  <a:srgbClr val="0C2675"/>
                </a:solidFill>
                <a:latin typeface="Roboto Condensed Bold"/>
                <a:cs typeface="Roboto Condensed Bold"/>
              </a:rPr>
              <a:t>خانم</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شما</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و</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دیگراعضای</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خانواده</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ی</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تان</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که</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زن</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میباشند.حق</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دارند</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تا</a:t>
            </a:r>
            <a:r>
              <a:rPr lang="en-US" sz="2714" dirty="0">
                <a:solidFill>
                  <a:srgbClr val="0C2675"/>
                </a:solidFill>
                <a:latin typeface="Roboto Condensed Bold"/>
                <a:cs typeface="Roboto Condensed Bold"/>
              </a:rPr>
              <a:t> </a:t>
            </a:r>
          </a:p>
        </p:txBody>
      </p:sp>
      <p:sp>
        <p:nvSpPr>
          <p:cNvPr id="6" name="TextBox 6"/>
          <p:cNvSpPr txBox="1"/>
          <p:nvPr/>
        </p:nvSpPr>
        <p:spPr>
          <a:xfrm>
            <a:off x="4470190" y="4263625"/>
            <a:ext cx="11493493" cy="1042725"/>
          </a:xfrm>
          <a:prstGeom prst="rect">
            <a:avLst/>
          </a:prstGeom>
        </p:spPr>
        <p:txBody>
          <a:bodyPr lIns="0" tIns="0" rIns="0" bIns="0" rtlCol="0" anchor="t">
            <a:spAutoFit/>
          </a:bodyPr>
          <a:lstStyle/>
          <a:p>
            <a:pPr algn="r">
              <a:lnSpc>
                <a:spcPts val="8592"/>
              </a:lnSpc>
              <a:spcBef>
                <a:spcPct val="0"/>
              </a:spcBef>
            </a:pPr>
            <a:r>
              <a:rPr lang="en-US" sz="6137" dirty="0" err="1">
                <a:solidFill>
                  <a:srgbClr val="FFFFFF"/>
                </a:solidFill>
                <a:latin typeface="Roboto Slab" pitchFamily="2" charset="0"/>
                <a:cs typeface="Roboto Slab Bold"/>
              </a:rPr>
              <a:t>حریم</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خصوصی</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و</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محرمیت</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شان</a:t>
            </a:r>
            <a:endParaRPr lang="en-US" sz="6137" dirty="0">
              <a:solidFill>
                <a:srgbClr val="FFFFFF"/>
              </a:solidFill>
              <a:latin typeface="Roboto Slab" pitchFamily="2" charset="0"/>
              <a:cs typeface="Roboto Slab Bold"/>
            </a:endParaRPr>
          </a:p>
        </p:txBody>
      </p:sp>
      <p:sp>
        <p:nvSpPr>
          <p:cNvPr id="7" name="TextBox 7"/>
          <p:cNvSpPr txBox="1"/>
          <p:nvPr/>
        </p:nvSpPr>
        <p:spPr>
          <a:xfrm>
            <a:off x="12244129" y="5562465"/>
            <a:ext cx="3885535" cy="608350"/>
          </a:xfrm>
          <a:prstGeom prst="rect">
            <a:avLst/>
          </a:prstGeom>
        </p:spPr>
        <p:txBody>
          <a:bodyPr lIns="0" tIns="0" rIns="0" bIns="0" rtlCol="0" anchor="t">
            <a:spAutoFit/>
          </a:bodyPr>
          <a:lstStyle/>
          <a:p>
            <a:pPr algn="r">
              <a:lnSpc>
                <a:spcPts val="5239"/>
              </a:lnSpc>
            </a:pPr>
            <a:r>
              <a:rPr lang="en-US" sz="2714" dirty="0" err="1">
                <a:solidFill>
                  <a:srgbClr val="0C2675"/>
                </a:solidFill>
                <a:latin typeface="Roboto Slab" pitchFamily="2" charset="0"/>
                <a:cs typeface="Roboto Condensed Bold"/>
              </a:rPr>
              <a:t>شان</a:t>
            </a:r>
            <a:r>
              <a:rPr lang="en-US" sz="2714" dirty="0">
                <a:solidFill>
                  <a:srgbClr val="0C2675"/>
                </a:solidFill>
                <a:latin typeface="Roboto Slab" pitchFamily="2" charset="0"/>
                <a:cs typeface="Roboto Condensed Bold"/>
              </a:rPr>
              <a:t> </a:t>
            </a:r>
            <a:r>
              <a:rPr lang="en-US" sz="2714" dirty="0" err="1">
                <a:solidFill>
                  <a:srgbClr val="0C2675"/>
                </a:solidFill>
                <a:latin typeface="Roboto Slab" pitchFamily="2" charset="0"/>
                <a:cs typeface="Roboto Condensed Bold"/>
              </a:rPr>
              <a:t>مراعت</a:t>
            </a:r>
            <a:r>
              <a:rPr lang="en-US" sz="2714" dirty="0">
                <a:solidFill>
                  <a:srgbClr val="0C2675"/>
                </a:solidFill>
                <a:latin typeface="Roboto Slab" pitchFamily="2" charset="0"/>
                <a:cs typeface="Roboto Condensed Bold"/>
              </a:rPr>
              <a:t>  </a:t>
            </a:r>
            <a:r>
              <a:rPr lang="en-US" sz="2714" dirty="0" err="1">
                <a:solidFill>
                  <a:srgbClr val="0C2675"/>
                </a:solidFill>
                <a:latin typeface="Roboto Slab" pitchFamily="2" charset="0"/>
                <a:cs typeface="Roboto Condensed Bold"/>
              </a:rPr>
              <a:t>شود</a:t>
            </a:r>
            <a:endParaRPr lang="en-US" sz="2714" dirty="0">
              <a:solidFill>
                <a:srgbClr val="0C2675"/>
              </a:solidFill>
              <a:latin typeface="Roboto Slab" pitchFamily="2" charset="0"/>
              <a:cs typeface="Roboto Condensed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rot="-2534834">
            <a:off x="276487" y="1302469"/>
            <a:ext cx="6923219" cy="7891289"/>
          </a:xfrm>
          <a:custGeom>
            <a:avLst/>
            <a:gdLst/>
            <a:ahLst/>
            <a:cxnLst/>
            <a:rect l="l" t="t" r="r" b="b"/>
            <a:pathLst>
              <a:path w="6923219" h="7891289">
                <a:moveTo>
                  <a:pt x="0" y="0"/>
                </a:moveTo>
                <a:lnTo>
                  <a:pt x="6923219" y="0"/>
                </a:lnTo>
                <a:lnTo>
                  <a:pt x="6923219" y="7891289"/>
                </a:lnTo>
                <a:lnTo>
                  <a:pt x="0" y="7891289"/>
                </a:lnTo>
                <a:lnTo>
                  <a:pt x="0" y="0"/>
                </a:lnTo>
                <a:close/>
              </a:path>
            </a:pathLst>
          </a:custGeom>
          <a:blipFill>
            <a:blip r:embed="rId3"/>
            <a:stretch>
              <a:fillRect l="-13832" t="-8220" r="-17848" b="-7305"/>
            </a:stretch>
          </a:blipFill>
        </p:spPr>
        <p:txBody>
          <a:bodyPr/>
          <a:lstStyle/>
          <a:p>
            <a:endParaRPr lang="en-US" dirty="0">
              <a:latin typeface="Roboto Slab" pitchFamily="2" charset="0"/>
            </a:endParaRPr>
          </a:p>
        </p:txBody>
      </p:sp>
      <p:grpSp>
        <p:nvGrpSpPr>
          <p:cNvPr id="3" name="Group 3"/>
          <p:cNvGrpSpPr/>
          <p:nvPr/>
        </p:nvGrpSpPr>
        <p:grpSpPr>
          <a:xfrm rot="-1248717">
            <a:off x="1552337" y="2891444"/>
            <a:ext cx="3086100" cy="1079265"/>
            <a:chOff x="0" y="0"/>
            <a:chExt cx="812800" cy="284251"/>
          </a:xfrm>
        </p:grpSpPr>
        <p:sp>
          <p:nvSpPr>
            <p:cNvPr id="4" name="Freeform 4"/>
            <p:cNvSpPr/>
            <p:nvPr/>
          </p:nvSpPr>
          <p:spPr>
            <a:xfrm>
              <a:off x="0" y="0"/>
              <a:ext cx="812800" cy="284251"/>
            </a:xfrm>
            <a:custGeom>
              <a:avLst/>
              <a:gdLst/>
              <a:ahLst/>
              <a:cxnLst/>
              <a:rect l="l" t="t" r="r" b="b"/>
              <a:pathLst>
                <a:path w="812800" h="284251">
                  <a:moveTo>
                    <a:pt x="0" y="0"/>
                  </a:moveTo>
                  <a:lnTo>
                    <a:pt x="812800" y="0"/>
                  </a:lnTo>
                  <a:lnTo>
                    <a:pt x="812800" y="284251"/>
                  </a:lnTo>
                  <a:lnTo>
                    <a:pt x="0" y="284251"/>
                  </a:lnTo>
                  <a:close/>
                </a:path>
              </a:pathLst>
            </a:custGeom>
            <a:solidFill>
              <a:srgbClr val="FFFFFF"/>
            </a:solidFill>
          </p:spPr>
          <p:txBody>
            <a:bodyPr/>
            <a:lstStyle/>
            <a:p>
              <a:endParaRPr lang="en-US" dirty="0">
                <a:latin typeface="Roboto Slab" pitchFamily="2" charset="0"/>
              </a:endParaRPr>
            </a:p>
          </p:txBody>
        </p:sp>
        <p:sp>
          <p:nvSpPr>
            <p:cNvPr id="5" name="TextBox 5"/>
            <p:cNvSpPr txBox="1"/>
            <p:nvPr/>
          </p:nvSpPr>
          <p:spPr>
            <a:xfrm>
              <a:off x="0" y="28575"/>
              <a:ext cx="812800" cy="255676"/>
            </a:xfrm>
            <a:prstGeom prst="rect">
              <a:avLst/>
            </a:prstGeom>
          </p:spPr>
          <p:txBody>
            <a:bodyPr lIns="50800" tIns="50800" rIns="50800" bIns="50800" rtlCol="0" anchor="ctr"/>
            <a:lstStyle/>
            <a:p>
              <a:pPr algn="ctr">
                <a:lnSpc>
                  <a:spcPts val="3285"/>
                </a:lnSpc>
              </a:pPr>
              <a:r>
                <a:rPr lang="en-US" sz="3099" dirty="0" err="1">
                  <a:solidFill>
                    <a:srgbClr val="FFB001"/>
                  </a:solidFill>
                  <a:latin typeface="Roboto Slab" pitchFamily="2" charset="0"/>
                  <a:cs typeface="Roboto Condensed Bold"/>
                </a:rPr>
                <a:t>انتشار</a:t>
              </a:r>
              <a:r>
                <a:rPr lang="en-US" sz="3099" dirty="0">
                  <a:solidFill>
                    <a:srgbClr val="FFB001"/>
                  </a:solidFill>
                  <a:latin typeface="Roboto Slab" pitchFamily="2" charset="0"/>
                  <a:cs typeface="Roboto Condensed Bold"/>
                </a:rPr>
                <a:t> </a:t>
              </a:r>
              <a:r>
                <a:rPr lang="en-US" sz="3099" dirty="0" err="1">
                  <a:solidFill>
                    <a:srgbClr val="FFB001"/>
                  </a:solidFill>
                  <a:latin typeface="Roboto Slab" pitchFamily="2" charset="0"/>
                  <a:cs typeface="Roboto Condensed Bold"/>
                </a:rPr>
                <a:t>معلومات</a:t>
              </a:r>
              <a:endParaRPr lang="en-US" sz="3099" dirty="0">
                <a:solidFill>
                  <a:srgbClr val="FFB001"/>
                </a:solidFill>
                <a:latin typeface="Roboto Slab" pitchFamily="2" charset="0"/>
                <a:cs typeface="Roboto Condensed Bold"/>
              </a:endParaRPr>
            </a:p>
          </p:txBody>
        </p:sp>
      </p:grpSp>
      <p:grpSp>
        <p:nvGrpSpPr>
          <p:cNvPr id="6" name="Group 6"/>
          <p:cNvGrpSpPr/>
          <p:nvPr/>
        </p:nvGrpSpPr>
        <p:grpSpPr>
          <a:xfrm>
            <a:off x="6349645" y="5809000"/>
            <a:ext cx="10890605" cy="1184540"/>
            <a:chOff x="0" y="0"/>
            <a:chExt cx="1406294" cy="152959"/>
          </a:xfrm>
        </p:grpSpPr>
        <p:sp>
          <p:nvSpPr>
            <p:cNvPr id="7" name="Freeform 7"/>
            <p:cNvSpPr/>
            <p:nvPr/>
          </p:nvSpPr>
          <p:spPr>
            <a:xfrm>
              <a:off x="0" y="0"/>
              <a:ext cx="1406294" cy="152959"/>
            </a:xfrm>
            <a:custGeom>
              <a:avLst/>
              <a:gdLst/>
              <a:ahLst/>
              <a:cxnLst/>
              <a:rect l="l" t="t" r="r" b="b"/>
              <a:pathLst>
                <a:path w="1406294" h="152959">
                  <a:moveTo>
                    <a:pt x="0" y="0"/>
                  </a:moveTo>
                  <a:lnTo>
                    <a:pt x="1406294" y="0"/>
                  </a:lnTo>
                  <a:lnTo>
                    <a:pt x="1406294" y="152959"/>
                  </a:lnTo>
                  <a:lnTo>
                    <a:pt x="0" y="152959"/>
                  </a:lnTo>
                  <a:close/>
                </a:path>
              </a:pathLst>
            </a:custGeom>
            <a:solidFill>
              <a:srgbClr val="335929"/>
            </a:solidFill>
          </p:spPr>
          <p:txBody>
            <a:bodyPr/>
            <a:lstStyle/>
            <a:p>
              <a:endParaRPr lang="en-US" dirty="0">
                <a:latin typeface="Roboto Slab" pitchFamily="2" charset="0"/>
              </a:endParaRPr>
            </a:p>
          </p:txBody>
        </p:sp>
        <p:sp>
          <p:nvSpPr>
            <p:cNvPr id="8" name="TextBox 8"/>
            <p:cNvSpPr txBox="1"/>
            <p:nvPr/>
          </p:nvSpPr>
          <p:spPr>
            <a:xfrm>
              <a:off x="0" y="-28575"/>
              <a:ext cx="1406294"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9" name="TextBox 9"/>
          <p:cNvSpPr txBox="1"/>
          <p:nvPr/>
        </p:nvSpPr>
        <p:spPr>
          <a:xfrm>
            <a:off x="7436083" y="4943475"/>
            <a:ext cx="9823217" cy="608350"/>
          </a:xfrm>
          <a:prstGeom prst="rect">
            <a:avLst/>
          </a:prstGeom>
        </p:spPr>
        <p:txBody>
          <a:bodyPr lIns="0" tIns="0" rIns="0" bIns="0" rtlCol="0" anchor="t">
            <a:spAutoFit/>
          </a:bodyPr>
          <a:lstStyle/>
          <a:p>
            <a:pPr algn="r">
              <a:lnSpc>
                <a:spcPts val="5239"/>
              </a:lnSpc>
            </a:pPr>
            <a:r>
              <a:rPr lang="en-US" sz="2714" dirty="0" err="1">
                <a:solidFill>
                  <a:srgbClr val="0C2675"/>
                </a:solidFill>
                <a:latin typeface="Roboto Condensed Bold"/>
                <a:cs typeface="Roboto Condensed Bold"/>
              </a:rPr>
              <a:t>خانم</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شما</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و</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دیگراعضای</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خانواده</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ی</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تان</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که</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زن</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میباشند.حق</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دارند</a:t>
            </a:r>
            <a:r>
              <a:rPr lang="en-US" sz="2714" dirty="0">
                <a:solidFill>
                  <a:srgbClr val="0C2675"/>
                </a:solidFill>
                <a:latin typeface="Roboto Condensed Bold"/>
                <a:cs typeface="Roboto Condensed Bold"/>
              </a:rPr>
              <a:t> </a:t>
            </a:r>
            <a:r>
              <a:rPr lang="en-US" sz="2714" dirty="0" err="1">
                <a:solidFill>
                  <a:srgbClr val="0C2675"/>
                </a:solidFill>
                <a:latin typeface="Roboto Condensed Bold"/>
                <a:cs typeface="Roboto Condensed Bold"/>
              </a:rPr>
              <a:t>تا</a:t>
            </a:r>
            <a:r>
              <a:rPr lang="en-US" sz="2714" dirty="0">
                <a:solidFill>
                  <a:srgbClr val="0C2675"/>
                </a:solidFill>
                <a:latin typeface="Roboto Condensed Bold"/>
                <a:cs typeface="Roboto Condensed Bold"/>
              </a:rPr>
              <a:t> </a:t>
            </a:r>
          </a:p>
        </p:txBody>
      </p:sp>
      <p:sp>
        <p:nvSpPr>
          <p:cNvPr id="10" name="TextBox 10"/>
          <p:cNvSpPr txBox="1"/>
          <p:nvPr/>
        </p:nvSpPr>
        <p:spPr>
          <a:xfrm>
            <a:off x="5599826" y="5751850"/>
            <a:ext cx="11493493" cy="1042725"/>
          </a:xfrm>
          <a:prstGeom prst="rect">
            <a:avLst/>
          </a:prstGeom>
        </p:spPr>
        <p:txBody>
          <a:bodyPr lIns="0" tIns="0" rIns="0" bIns="0" rtlCol="0" anchor="t">
            <a:spAutoFit/>
          </a:bodyPr>
          <a:lstStyle/>
          <a:p>
            <a:pPr algn="r">
              <a:lnSpc>
                <a:spcPts val="8592"/>
              </a:lnSpc>
              <a:spcBef>
                <a:spcPct val="0"/>
              </a:spcBef>
            </a:pPr>
            <a:r>
              <a:rPr lang="en-US" sz="6137" dirty="0" err="1">
                <a:solidFill>
                  <a:srgbClr val="FFFFFF"/>
                </a:solidFill>
                <a:latin typeface="Roboto Slab" pitchFamily="2" charset="0"/>
                <a:cs typeface="Roboto Slab Bold"/>
              </a:rPr>
              <a:t>حریم</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خصوصی</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و</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محرمیت</a:t>
            </a:r>
            <a:r>
              <a:rPr lang="en-US" sz="6137" dirty="0">
                <a:solidFill>
                  <a:srgbClr val="FFFFFF"/>
                </a:solidFill>
                <a:latin typeface="Roboto Slab" pitchFamily="2" charset="0"/>
                <a:cs typeface="Roboto Slab Bold"/>
              </a:rPr>
              <a:t> </a:t>
            </a:r>
            <a:r>
              <a:rPr lang="en-US" sz="6137" dirty="0" err="1">
                <a:solidFill>
                  <a:srgbClr val="FFFFFF"/>
                </a:solidFill>
                <a:latin typeface="Roboto Slab" pitchFamily="2" charset="0"/>
                <a:cs typeface="Roboto Slab Bold"/>
              </a:rPr>
              <a:t>شان</a:t>
            </a:r>
            <a:endParaRPr lang="en-US" sz="6137" dirty="0">
              <a:solidFill>
                <a:srgbClr val="FFFFFF"/>
              </a:solidFill>
              <a:latin typeface="Roboto Slab" pitchFamily="2" charset="0"/>
              <a:cs typeface="Roboto Slab Bold"/>
            </a:endParaRPr>
          </a:p>
        </p:txBody>
      </p:sp>
      <p:sp>
        <p:nvSpPr>
          <p:cNvPr id="11" name="TextBox 11"/>
          <p:cNvSpPr txBox="1"/>
          <p:nvPr/>
        </p:nvSpPr>
        <p:spPr>
          <a:xfrm>
            <a:off x="13373765" y="7050690"/>
            <a:ext cx="3885535" cy="608350"/>
          </a:xfrm>
          <a:prstGeom prst="rect">
            <a:avLst/>
          </a:prstGeom>
        </p:spPr>
        <p:txBody>
          <a:bodyPr lIns="0" tIns="0" rIns="0" bIns="0" rtlCol="0" anchor="t">
            <a:spAutoFit/>
          </a:bodyPr>
          <a:lstStyle/>
          <a:p>
            <a:pPr algn="r">
              <a:lnSpc>
                <a:spcPts val="5239"/>
              </a:lnSpc>
            </a:pPr>
            <a:r>
              <a:rPr lang="en-US" sz="2714" dirty="0" err="1">
                <a:solidFill>
                  <a:srgbClr val="0C2675"/>
                </a:solidFill>
                <a:latin typeface="Roboto Slab" pitchFamily="2" charset="0"/>
                <a:cs typeface="Roboto Condensed Bold"/>
              </a:rPr>
              <a:t>شان</a:t>
            </a:r>
            <a:r>
              <a:rPr lang="en-US" sz="2714" dirty="0">
                <a:solidFill>
                  <a:srgbClr val="0C2675"/>
                </a:solidFill>
                <a:latin typeface="Roboto Slab" pitchFamily="2" charset="0"/>
                <a:cs typeface="Roboto Condensed Bold"/>
              </a:rPr>
              <a:t> </a:t>
            </a:r>
            <a:r>
              <a:rPr lang="en-US" sz="2714" dirty="0" err="1">
                <a:solidFill>
                  <a:srgbClr val="0C2675"/>
                </a:solidFill>
                <a:latin typeface="Roboto Slab" pitchFamily="2" charset="0"/>
                <a:cs typeface="Roboto Condensed Bold"/>
              </a:rPr>
              <a:t>مراعت</a:t>
            </a:r>
            <a:r>
              <a:rPr lang="en-US" sz="2714" dirty="0">
                <a:solidFill>
                  <a:srgbClr val="0C2675"/>
                </a:solidFill>
                <a:latin typeface="Roboto Slab" pitchFamily="2" charset="0"/>
                <a:cs typeface="Roboto Condensed Bold"/>
              </a:rPr>
              <a:t>  </a:t>
            </a:r>
            <a:r>
              <a:rPr lang="en-US" sz="2714" dirty="0" err="1">
                <a:solidFill>
                  <a:srgbClr val="0C2675"/>
                </a:solidFill>
                <a:latin typeface="Roboto Slab" pitchFamily="2" charset="0"/>
                <a:cs typeface="Roboto Condensed Bold"/>
              </a:rPr>
              <a:t>شود</a:t>
            </a:r>
            <a:endParaRPr lang="en-US" sz="2714" dirty="0">
              <a:solidFill>
                <a:srgbClr val="0C2675"/>
              </a:solidFill>
              <a:latin typeface="Roboto Slab" pitchFamily="2" charset="0"/>
              <a:cs typeface="Roboto Condense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3"/>
            <a:srcRect l="28256" r="12484"/>
            <a:stretch>
              <a:fillRect/>
            </a:stretch>
          </p:blipFill>
          <p:spPr>
            <a:xfrm>
              <a:off x="0" y="0"/>
              <a:ext cx="12192000" cy="13716000"/>
            </a:xfrm>
            <a:prstGeom prst="rect">
              <a:avLst/>
            </a:prstGeom>
          </p:spPr>
        </p:pic>
      </p:grpSp>
      <p:grpSp>
        <p:nvGrpSpPr>
          <p:cNvPr id="4" name="Group 4"/>
          <p:cNvGrpSpPr/>
          <p:nvPr/>
        </p:nvGrpSpPr>
        <p:grpSpPr>
          <a:xfrm>
            <a:off x="7549902" y="4221323"/>
            <a:ext cx="9479139" cy="1196623"/>
            <a:chOff x="0" y="0"/>
            <a:chExt cx="1211673" cy="152959"/>
          </a:xfrm>
        </p:grpSpPr>
        <p:sp>
          <p:nvSpPr>
            <p:cNvPr id="5" name="Freeform 5"/>
            <p:cNvSpPr/>
            <p:nvPr/>
          </p:nvSpPr>
          <p:spPr>
            <a:xfrm>
              <a:off x="0" y="0"/>
              <a:ext cx="1211673" cy="152959"/>
            </a:xfrm>
            <a:custGeom>
              <a:avLst/>
              <a:gdLst/>
              <a:ahLst/>
              <a:cxnLst/>
              <a:rect l="l" t="t" r="r" b="b"/>
              <a:pathLst>
                <a:path w="1211673" h="152959">
                  <a:moveTo>
                    <a:pt x="0" y="0"/>
                  </a:moveTo>
                  <a:lnTo>
                    <a:pt x="1211673" y="0"/>
                  </a:lnTo>
                  <a:lnTo>
                    <a:pt x="1211673" y="152959"/>
                  </a:lnTo>
                  <a:lnTo>
                    <a:pt x="0" y="152959"/>
                  </a:lnTo>
                  <a:close/>
                </a:path>
              </a:pathLst>
            </a:custGeom>
            <a:solidFill>
              <a:srgbClr val="335929"/>
            </a:solidFill>
          </p:spPr>
          <p:txBody>
            <a:bodyPr/>
            <a:lstStyle/>
            <a:p>
              <a:endParaRPr lang="en-US" dirty="0">
                <a:latin typeface="Roboto Slab" pitchFamily="2" charset="0"/>
              </a:endParaRPr>
            </a:p>
          </p:txBody>
        </p:sp>
        <p:sp>
          <p:nvSpPr>
            <p:cNvPr id="6" name="TextBox 6"/>
            <p:cNvSpPr txBox="1"/>
            <p:nvPr/>
          </p:nvSpPr>
          <p:spPr>
            <a:xfrm>
              <a:off x="0" y="-28575"/>
              <a:ext cx="1211673"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7" name="TextBox 7"/>
          <p:cNvSpPr txBox="1"/>
          <p:nvPr/>
        </p:nvSpPr>
        <p:spPr>
          <a:xfrm>
            <a:off x="7063001" y="3418308"/>
            <a:ext cx="9966040" cy="61251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Condensed Bold"/>
                <a:cs typeface="Roboto Condensed Bold"/>
              </a:rPr>
              <a:t>خانم</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شما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و</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دیگراعضای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خانواده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که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زن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میباشند.حق</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دارند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با</a:t>
            </a:r>
            <a:endParaRPr lang="en-US" sz="2742" dirty="0">
              <a:solidFill>
                <a:srgbClr val="0C2675"/>
              </a:solidFill>
              <a:latin typeface="Roboto Condensed Bold"/>
              <a:cs typeface="Roboto Condensed Bold"/>
            </a:endParaRPr>
          </a:p>
        </p:txBody>
      </p:sp>
      <p:grpSp>
        <p:nvGrpSpPr>
          <p:cNvPr id="8" name="Group 8"/>
          <p:cNvGrpSpPr/>
          <p:nvPr/>
        </p:nvGrpSpPr>
        <p:grpSpPr>
          <a:xfrm>
            <a:off x="8914431" y="5609177"/>
            <a:ext cx="8114610" cy="1196623"/>
            <a:chOff x="0" y="0"/>
            <a:chExt cx="1037252" cy="152959"/>
          </a:xfrm>
        </p:grpSpPr>
        <p:sp>
          <p:nvSpPr>
            <p:cNvPr id="9" name="Freeform 9"/>
            <p:cNvSpPr/>
            <p:nvPr/>
          </p:nvSpPr>
          <p:spPr>
            <a:xfrm>
              <a:off x="0" y="0"/>
              <a:ext cx="1037252" cy="152959"/>
            </a:xfrm>
            <a:custGeom>
              <a:avLst/>
              <a:gdLst/>
              <a:ahLst/>
              <a:cxnLst/>
              <a:rect l="l" t="t" r="r" b="b"/>
              <a:pathLst>
                <a:path w="1037252" h="152959">
                  <a:moveTo>
                    <a:pt x="0" y="0"/>
                  </a:moveTo>
                  <a:lnTo>
                    <a:pt x="1037252" y="0"/>
                  </a:lnTo>
                  <a:lnTo>
                    <a:pt x="1037252" y="152959"/>
                  </a:lnTo>
                  <a:lnTo>
                    <a:pt x="0" y="152959"/>
                  </a:lnTo>
                  <a:close/>
                </a:path>
              </a:pathLst>
            </a:custGeom>
            <a:solidFill>
              <a:srgbClr val="335929"/>
            </a:solidFill>
          </p:spPr>
          <p:txBody>
            <a:bodyPr/>
            <a:lstStyle/>
            <a:p>
              <a:endParaRPr lang="en-US" dirty="0">
                <a:latin typeface="Roboto Slab" pitchFamily="2" charset="0"/>
              </a:endParaRPr>
            </a:p>
          </p:txBody>
        </p:sp>
        <p:sp>
          <p:nvSpPr>
            <p:cNvPr id="10" name="TextBox 10"/>
            <p:cNvSpPr txBox="1"/>
            <p:nvPr/>
          </p:nvSpPr>
          <p:spPr>
            <a:xfrm>
              <a:off x="0" y="-28575"/>
              <a:ext cx="1037252"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11" name="TextBox 11"/>
          <p:cNvSpPr txBox="1"/>
          <p:nvPr/>
        </p:nvSpPr>
        <p:spPr>
          <a:xfrm>
            <a:off x="7549902" y="3902707"/>
            <a:ext cx="9261839" cy="2729610"/>
          </a:xfrm>
          <a:prstGeom prst="rect">
            <a:avLst/>
          </a:prstGeom>
        </p:spPr>
        <p:txBody>
          <a:bodyPr lIns="0" tIns="0" rIns="0" bIns="0" rtlCol="0" anchor="t">
            <a:spAutoFit/>
          </a:bodyPr>
          <a:lstStyle/>
          <a:p>
            <a:pPr algn="r">
              <a:lnSpc>
                <a:spcPts val="11222"/>
              </a:lnSpc>
            </a:pPr>
            <a:r>
              <a:rPr lang="en-US" sz="6200" dirty="0" err="1">
                <a:solidFill>
                  <a:srgbClr val="FFFFFF"/>
                </a:solidFill>
                <a:latin typeface="Roboto Slab" pitchFamily="2" charset="0"/>
                <a:cs typeface="Roboto Slab Bold"/>
              </a:rPr>
              <a:t>مراقبت</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های</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صحی</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دریافت</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کنند</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که</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آنرا</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درک</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میکنند</a:t>
            </a:r>
            <a:endParaRPr lang="en-US" sz="6200" dirty="0">
              <a:solidFill>
                <a:srgbClr val="FFFFFF"/>
              </a:solidFill>
              <a:latin typeface="Roboto Slab" pitchFamily="2" charset="0"/>
              <a:cs typeface="Roboto Slab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a:off x="1819049" y="2674144"/>
            <a:ext cx="9052335" cy="4938711"/>
          </a:xfrm>
          <a:custGeom>
            <a:avLst/>
            <a:gdLst/>
            <a:ahLst/>
            <a:cxnLst/>
            <a:rect l="l" t="t" r="r" b="b"/>
            <a:pathLst>
              <a:path w="9052335" h="4938711">
                <a:moveTo>
                  <a:pt x="0" y="0"/>
                </a:moveTo>
                <a:lnTo>
                  <a:pt x="9052335" y="0"/>
                </a:lnTo>
                <a:lnTo>
                  <a:pt x="9052335" y="4938712"/>
                </a:lnTo>
                <a:lnTo>
                  <a:pt x="0" y="4938712"/>
                </a:lnTo>
                <a:lnTo>
                  <a:pt x="0" y="0"/>
                </a:lnTo>
                <a:close/>
              </a:path>
            </a:pathLst>
          </a:custGeom>
          <a:blipFill>
            <a:blip r:embed="rId3"/>
            <a:stretch>
              <a:fillRect l="-5235" t="-27874" r="-4487" b="-24218"/>
            </a:stretch>
          </a:blipFill>
        </p:spPr>
        <p:txBody>
          <a:bodyPr/>
          <a:lstStyle/>
          <a:p>
            <a:endParaRPr lang="en-US" dirty="0">
              <a:latin typeface="Roboto Slab" pitchFamily="2" charset="0"/>
            </a:endParaRPr>
          </a:p>
        </p:txBody>
      </p:sp>
      <p:grpSp>
        <p:nvGrpSpPr>
          <p:cNvPr id="3" name="Group 3"/>
          <p:cNvGrpSpPr/>
          <p:nvPr/>
        </p:nvGrpSpPr>
        <p:grpSpPr>
          <a:xfrm>
            <a:off x="13789827" y="5554823"/>
            <a:ext cx="2877265" cy="1196623"/>
            <a:chOff x="0" y="0"/>
            <a:chExt cx="367787" cy="152959"/>
          </a:xfrm>
        </p:grpSpPr>
        <p:sp>
          <p:nvSpPr>
            <p:cNvPr id="4" name="Freeform 4"/>
            <p:cNvSpPr/>
            <p:nvPr/>
          </p:nvSpPr>
          <p:spPr>
            <a:xfrm>
              <a:off x="0" y="0"/>
              <a:ext cx="367787" cy="152959"/>
            </a:xfrm>
            <a:custGeom>
              <a:avLst/>
              <a:gdLst/>
              <a:ahLst/>
              <a:cxnLst/>
              <a:rect l="l" t="t" r="r" b="b"/>
              <a:pathLst>
                <a:path w="367787" h="152959">
                  <a:moveTo>
                    <a:pt x="0" y="0"/>
                  </a:moveTo>
                  <a:lnTo>
                    <a:pt x="367787" y="0"/>
                  </a:lnTo>
                  <a:lnTo>
                    <a:pt x="367787" y="152959"/>
                  </a:lnTo>
                  <a:lnTo>
                    <a:pt x="0" y="152959"/>
                  </a:lnTo>
                  <a:close/>
                </a:path>
              </a:pathLst>
            </a:custGeom>
            <a:solidFill>
              <a:srgbClr val="335929"/>
            </a:solidFill>
          </p:spPr>
          <p:txBody>
            <a:bodyPr/>
            <a:lstStyle/>
            <a:p>
              <a:endParaRPr lang="en-US" dirty="0">
                <a:latin typeface="Roboto Slab" pitchFamily="2" charset="0"/>
              </a:endParaRPr>
            </a:p>
          </p:txBody>
        </p:sp>
        <p:sp>
          <p:nvSpPr>
            <p:cNvPr id="5" name="TextBox 5"/>
            <p:cNvSpPr txBox="1"/>
            <p:nvPr/>
          </p:nvSpPr>
          <p:spPr>
            <a:xfrm>
              <a:off x="0" y="-28575"/>
              <a:ext cx="367787"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6" name="TextBox 6"/>
          <p:cNvSpPr txBox="1"/>
          <p:nvPr/>
        </p:nvSpPr>
        <p:spPr>
          <a:xfrm>
            <a:off x="10034754" y="3951708"/>
            <a:ext cx="6632338" cy="127926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Condensed Bold"/>
                <a:cs typeface="Roboto Condensed Bold"/>
              </a:rPr>
              <a:t>خانم</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شما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و</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دیگراعضای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خانواده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که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زن</a:t>
            </a:r>
            <a:endParaRPr lang="en-US" sz="2742" dirty="0">
              <a:solidFill>
                <a:srgbClr val="0C2675"/>
              </a:solidFill>
              <a:latin typeface="Roboto Condensed Bold"/>
              <a:cs typeface="Roboto Condensed Bold"/>
            </a:endParaRPr>
          </a:p>
          <a:p>
            <a:pPr algn="r">
              <a:lnSpc>
                <a:spcPts val="5293"/>
              </a:lnSpc>
            </a:pP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میباشند.حق</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دارند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a:t>
            </a:r>
            <a:r>
              <a:rPr lang="en-US" sz="2742" dirty="0">
                <a:solidFill>
                  <a:srgbClr val="0C2675"/>
                </a:solidFill>
                <a:latin typeface="Roboto Condensed Bold"/>
                <a:cs typeface="Roboto Condensed Bold"/>
              </a:rPr>
              <a:t> </a:t>
            </a:r>
          </a:p>
        </p:txBody>
      </p:sp>
      <p:sp>
        <p:nvSpPr>
          <p:cNvPr id="7" name="TextBox 7"/>
          <p:cNvSpPr txBox="1"/>
          <p:nvPr/>
        </p:nvSpPr>
        <p:spPr>
          <a:xfrm>
            <a:off x="13789827" y="5465112"/>
            <a:ext cx="2659965" cy="1061720"/>
          </a:xfrm>
          <a:prstGeom prst="rect">
            <a:avLst/>
          </a:prstGeom>
        </p:spPr>
        <p:txBody>
          <a:bodyPr lIns="0" tIns="0" rIns="0" bIns="0" rtlCol="0" anchor="t">
            <a:spAutoFit/>
          </a:bodyPr>
          <a:lstStyle/>
          <a:p>
            <a:pPr algn="r">
              <a:lnSpc>
                <a:spcPts val="8680"/>
              </a:lnSpc>
              <a:spcBef>
                <a:spcPct val="0"/>
              </a:spcBef>
            </a:pPr>
            <a:r>
              <a:rPr lang="en-US" sz="6200" dirty="0" err="1">
                <a:solidFill>
                  <a:srgbClr val="FFFFFF"/>
                </a:solidFill>
                <a:latin typeface="Roboto Slab" pitchFamily="2" charset="0"/>
                <a:cs typeface="Roboto Slab Bold"/>
              </a:rPr>
              <a:t>ترجمان</a:t>
            </a:r>
            <a:endParaRPr lang="en-US" sz="6200" dirty="0">
              <a:solidFill>
                <a:srgbClr val="FFFFFF"/>
              </a:solidFill>
              <a:latin typeface="Roboto Slab" pitchFamily="2" charset="0"/>
              <a:cs typeface="Roboto Slab Bold"/>
            </a:endParaRPr>
          </a:p>
        </p:txBody>
      </p:sp>
      <p:sp>
        <p:nvSpPr>
          <p:cNvPr id="8" name="TextBox 8"/>
          <p:cNvSpPr txBox="1"/>
          <p:nvPr/>
        </p:nvSpPr>
        <p:spPr>
          <a:xfrm>
            <a:off x="12741923" y="6875270"/>
            <a:ext cx="3925169" cy="61251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Slab" pitchFamily="2" charset="0"/>
                <a:cs typeface="Roboto Condensed Bold"/>
              </a:rPr>
              <a:t>داشته</a:t>
            </a:r>
            <a:r>
              <a:rPr lang="en-US" sz="2742" dirty="0">
                <a:solidFill>
                  <a:srgbClr val="0C2675"/>
                </a:solidFill>
                <a:latin typeface="Roboto Slab" pitchFamily="2" charset="0"/>
                <a:cs typeface="Roboto Condensed Bold"/>
              </a:rPr>
              <a:t> </a:t>
            </a:r>
            <a:r>
              <a:rPr lang="en-US" sz="2742" dirty="0" err="1">
                <a:solidFill>
                  <a:srgbClr val="0C2675"/>
                </a:solidFill>
                <a:latin typeface="Roboto Slab" pitchFamily="2" charset="0"/>
                <a:cs typeface="Roboto Condensed Bold"/>
              </a:rPr>
              <a:t>باشند</a:t>
            </a:r>
            <a:endParaRPr lang="en-US" sz="2742" dirty="0">
              <a:solidFill>
                <a:srgbClr val="0C2675"/>
              </a:solidFill>
              <a:latin typeface="Roboto Slab" pitchFamily="2" charset="0"/>
              <a:cs typeface="Roboto Condensed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3"/>
            <a:srcRect l="30305" r="15842"/>
            <a:stretch>
              <a:fillRect/>
            </a:stretch>
          </p:blipFill>
          <p:spPr>
            <a:xfrm>
              <a:off x="0" y="0"/>
              <a:ext cx="12192000" cy="13716000"/>
            </a:xfrm>
            <a:prstGeom prst="rect">
              <a:avLst/>
            </a:prstGeom>
          </p:spPr>
        </p:pic>
      </p:grpSp>
      <p:grpSp>
        <p:nvGrpSpPr>
          <p:cNvPr id="4" name="Group 4"/>
          <p:cNvGrpSpPr/>
          <p:nvPr/>
        </p:nvGrpSpPr>
        <p:grpSpPr>
          <a:xfrm>
            <a:off x="10972800" y="4872420"/>
            <a:ext cx="5772196" cy="1196623"/>
            <a:chOff x="0" y="0"/>
            <a:chExt cx="892171" cy="152959"/>
          </a:xfrm>
        </p:grpSpPr>
        <p:sp>
          <p:nvSpPr>
            <p:cNvPr id="5" name="Freeform 5"/>
            <p:cNvSpPr/>
            <p:nvPr/>
          </p:nvSpPr>
          <p:spPr>
            <a:xfrm>
              <a:off x="0" y="0"/>
              <a:ext cx="892171" cy="152959"/>
            </a:xfrm>
            <a:custGeom>
              <a:avLst/>
              <a:gdLst/>
              <a:ahLst/>
              <a:cxnLst/>
              <a:rect l="l" t="t" r="r" b="b"/>
              <a:pathLst>
                <a:path w="892171" h="152959">
                  <a:moveTo>
                    <a:pt x="0" y="0"/>
                  </a:moveTo>
                  <a:lnTo>
                    <a:pt x="892171" y="0"/>
                  </a:lnTo>
                  <a:lnTo>
                    <a:pt x="892171" y="152959"/>
                  </a:lnTo>
                  <a:lnTo>
                    <a:pt x="0" y="152959"/>
                  </a:lnTo>
                  <a:close/>
                </a:path>
              </a:pathLst>
            </a:custGeom>
            <a:solidFill>
              <a:srgbClr val="335929"/>
            </a:solidFill>
          </p:spPr>
          <p:txBody>
            <a:bodyPr/>
            <a:lstStyle/>
            <a:p>
              <a:endParaRPr lang="en-US" dirty="0">
                <a:latin typeface="Roboto Slab" pitchFamily="2" charset="0"/>
              </a:endParaRPr>
            </a:p>
          </p:txBody>
        </p:sp>
        <p:sp>
          <p:nvSpPr>
            <p:cNvPr id="6" name="TextBox 6"/>
            <p:cNvSpPr txBox="1"/>
            <p:nvPr/>
          </p:nvSpPr>
          <p:spPr>
            <a:xfrm>
              <a:off x="0" y="-28575"/>
              <a:ext cx="892171"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7" name="TextBox 7"/>
          <p:cNvSpPr txBox="1"/>
          <p:nvPr/>
        </p:nvSpPr>
        <p:spPr>
          <a:xfrm>
            <a:off x="9558124" y="3374791"/>
            <a:ext cx="7186872" cy="1279265"/>
          </a:xfrm>
          <a:prstGeom prst="rect">
            <a:avLst/>
          </a:prstGeom>
        </p:spPr>
        <p:txBody>
          <a:bodyPr lIns="0" tIns="0" rIns="0" bIns="0" rtlCol="0" anchor="t">
            <a:spAutoFit/>
          </a:bodyPr>
          <a:lstStyle/>
          <a:p>
            <a:pPr algn="r">
              <a:lnSpc>
                <a:spcPts val="5293"/>
              </a:lnSpc>
            </a:pPr>
            <a:r>
              <a:rPr lang="en-US" sz="2742" dirty="0" err="1">
                <a:solidFill>
                  <a:srgbClr val="0C2675"/>
                </a:solidFill>
                <a:latin typeface="Roboto Condensed Bold"/>
                <a:cs typeface="Roboto Condensed Bold"/>
              </a:rPr>
              <a:t>خانم</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شما</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و</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دیگراعضای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خانواده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ی</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تان</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که</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زن</a:t>
            </a:r>
            <a:endParaRPr lang="en-US" sz="2742" dirty="0">
              <a:solidFill>
                <a:srgbClr val="0C2675"/>
              </a:solidFill>
              <a:latin typeface="Roboto Condensed Bold"/>
              <a:cs typeface="Roboto Condensed Bold"/>
            </a:endParaRPr>
          </a:p>
          <a:p>
            <a:pPr algn="r">
              <a:lnSpc>
                <a:spcPts val="5293"/>
              </a:lnSpc>
            </a:pP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میباشند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حق</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دارند</a:t>
            </a:r>
            <a:r>
              <a:rPr lang="en-US" sz="2742" dirty="0">
                <a:solidFill>
                  <a:srgbClr val="0C2675"/>
                </a:solidFill>
                <a:latin typeface="Roboto Condensed Bold"/>
                <a:cs typeface="Roboto Condensed Bold"/>
              </a:rPr>
              <a:t> </a:t>
            </a:r>
            <a:r>
              <a:rPr lang="en-US" sz="2742" dirty="0" err="1">
                <a:solidFill>
                  <a:srgbClr val="0C2675"/>
                </a:solidFill>
                <a:latin typeface="Roboto Condensed Bold"/>
                <a:cs typeface="Roboto Condensed Bold"/>
              </a:rPr>
              <a:t>تا</a:t>
            </a:r>
            <a:r>
              <a:rPr lang="en-US" sz="2742" dirty="0">
                <a:solidFill>
                  <a:srgbClr val="0C2675"/>
                </a:solidFill>
                <a:latin typeface="Roboto Condensed Bold"/>
                <a:cs typeface="Roboto Condensed Bold"/>
              </a:rPr>
              <a:t> </a:t>
            </a:r>
          </a:p>
        </p:txBody>
      </p:sp>
      <p:grpSp>
        <p:nvGrpSpPr>
          <p:cNvPr id="8" name="Group 8"/>
          <p:cNvGrpSpPr/>
          <p:nvPr/>
        </p:nvGrpSpPr>
        <p:grpSpPr>
          <a:xfrm>
            <a:off x="15011400" y="6232410"/>
            <a:ext cx="1733596" cy="1196623"/>
            <a:chOff x="0" y="0"/>
            <a:chExt cx="234476" cy="152959"/>
          </a:xfrm>
        </p:grpSpPr>
        <p:sp>
          <p:nvSpPr>
            <p:cNvPr id="9" name="Freeform 9"/>
            <p:cNvSpPr/>
            <p:nvPr/>
          </p:nvSpPr>
          <p:spPr>
            <a:xfrm>
              <a:off x="0" y="0"/>
              <a:ext cx="234476" cy="152959"/>
            </a:xfrm>
            <a:custGeom>
              <a:avLst/>
              <a:gdLst/>
              <a:ahLst/>
              <a:cxnLst/>
              <a:rect l="l" t="t" r="r" b="b"/>
              <a:pathLst>
                <a:path w="234476" h="152959">
                  <a:moveTo>
                    <a:pt x="0" y="0"/>
                  </a:moveTo>
                  <a:lnTo>
                    <a:pt x="234476" y="0"/>
                  </a:lnTo>
                  <a:lnTo>
                    <a:pt x="234476" y="152959"/>
                  </a:lnTo>
                  <a:lnTo>
                    <a:pt x="0" y="152959"/>
                  </a:lnTo>
                  <a:close/>
                </a:path>
              </a:pathLst>
            </a:custGeom>
            <a:solidFill>
              <a:srgbClr val="335929"/>
            </a:solidFill>
          </p:spPr>
          <p:txBody>
            <a:bodyPr/>
            <a:lstStyle/>
            <a:p>
              <a:endParaRPr lang="en-US" dirty="0">
                <a:latin typeface="Roboto Slab" pitchFamily="2" charset="0"/>
              </a:endParaRPr>
            </a:p>
          </p:txBody>
        </p:sp>
        <p:sp>
          <p:nvSpPr>
            <p:cNvPr id="10" name="TextBox 10"/>
            <p:cNvSpPr txBox="1"/>
            <p:nvPr/>
          </p:nvSpPr>
          <p:spPr>
            <a:xfrm>
              <a:off x="0" y="-28575"/>
              <a:ext cx="234476" cy="181534"/>
            </a:xfrm>
            <a:prstGeom prst="rect">
              <a:avLst/>
            </a:prstGeom>
          </p:spPr>
          <p:txBody>
            <a:bodyPr lIns="50800" tIns="50800" rIns="50800" bIns="50800" rtlCol="0" anchor="ctr"/>
            <a:lstStyle/>
            <a:p>
              <a:pPr algn="ctr">
                <a:lnSpc>
                  <a:spcPts val="1400"/>
                </a:lnSpc>
              </a:pPr>
              <a:endParaRPr dirty="0">
                <a:latin typeface="Roboto Slab" pitchFamily="2" charset="0"/>
              </a:endParaRPr>
            </a:p>
          </p:txBody>
        </p:sp>
      </p:grpSp>
      <p:sp>
        <p:nvSpPr>
          <p:cNvPr id="11" name="TextBox 11"/>
          <p:cNvSpPr txBox="1"/>
          <p:nvPr/>
        </p:nvSpPr>
        <p:spPr>
          <a:xfrm>
            <a:off x="9097811" y="4525941"/>
            <a:ext cx="7429885" cy="2707536"/>
          </a:xfrm>
          <a:prstGeom prst="rect">
            <a:avLst/>
          </a:prstGeom>
        </p:spPr>
        <p:txBody>
          <a:bodyPr lIns="0" tIns="0" rIns="0" bIns="0" rtlCol="0" anchor="t">
            <a:spAutoFit/>
          </a:bodyPr>
          <a:lstStyle/>
          <a:p>
            <a:pPr algn="r">
              <a:lnSpc>
                <a:spcPts val="11222"/>
              </a:lnSpc>
            </a:pPr>
            <a:r>
              <a:rPr lang="en-US" sz="6200" dirty="0" err="1">
                <a:solidFill>
                  <a:srgbClr val="FFFFFF"/>
                </a:solidFill>
                <a:latin typeface="Roboto Slab" pitchFamily="2" charset="0"/>
                <a:cs typeface="Roboto Slab Bold"/>
              </a:rPr>
              <a:t>داکتر</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زن</a:t>
            </a:r>
            <a:r>
              <a:rPr lang="en-US" sz="6200" dirty="0">
                <a:solidFill>
                  <a:srgbClr val="FFFFFF"/>
                </a:solidFill>
                <a:latin typeface="Roboto Slab" pitchFamily="2" charset="0"/>
                <a:cs typeface="Roboto Slab Bold"/>
              </a:rPr>
              <a:t> </a:t>
            </a:r>
            <a:r>
              <a:rPr lang="en-US" sz="6200" dirty="0" err="1">
                <a:solidFill>
                  <a:srgbClr val="FFFFFF"/>
                </a:solidFill>
                <a:latin typeface="Roboto Slab" pitchFamily="2" charset="0"/>
                <a:cs typeface="Roboto Slab Bold"/>
              </a:rPr>
              <a:t>درخواست</a:t>
            </a:r>
            <a:r>
              <a:rPr lang="en-US" sz="6200" dirty="0">
                <a:solidFill>
                  <a:srgbClr val="FFFFFF"/>
                </a:solidFill>
                <a:latin typeface="Roboto Slab" pitchFamily="2" charset="0"/>
                <a:cs typeface="Roboto Slab Bold"/>
              </a:rPr>
              <a:t> </a:t>
            </a:r>
          </a:p>
          <a:p>
            <a:pPr algn="r">
              <a:lnSpc>
                <a:spcPts val="11222"/>
              </a:lnSpc>
            </a:pPr>
            <a:r>
              <a:rPr lang="en-US" sz="6200" dirty="0" err="1">
                <a:solidFill>
                  <a:srgbClr val="FFFFFF"/>
                </a:solidFill>
                <a:latin typeface="Roboto Slab" pitchFamily="2" charset="0"/>
                <a:cs typeface="Roboto Slab Bold"/>
              </a:rPr>
              <a:t>کنند</a:t>
            </a:r>
            <a:endParaRPr lang="en-US" sz="6200" dirty="0">
              <a:solidFill>
                <a:srgbClr val="FFFFFF"/>
              </a:solidFill>
              <a:latin typeface="Roboto Slab" pitchFamily="2" charset="0"/>
              <a:cs typeface="Roboto Slab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1482</Words>
  <Application>Microsoft Macintosh PowerPoint</Application>
  <PresentationFormat>Custom</PresentationFormat>
  <Paragraphs>76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 Condensed Bold</vt:lpstr>
      <vt:lpstr>Arial</vt:lpstr>
      <vt:lpstr>Roboto Slab</vt:lpstr>
      <vt:lpstr>Roboto Condensed</vt:lpstr>
      <vt:lpstr>Roboto Slab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2: Women's Wellness: Understanding Your Rights as a Patient (Dari) (for men) (Dari)</dc:title>
  <cp:lastModifiedBy>Syreeta L Wilkins</cp:lastModifiedBy>
  <cp:revision>5</cp:revision>
  <dcterms:created xsi:type="dcterms:W3CDTF">2006-08-16T00:00:00Z</dcterms:created>
  <dcterms:modified xsi:type="dcterms:W3CDTF">2024-03-11T17:08:35Z</dcterms:modified>
  <dc:identifier>DAF2Ocj4bDQ</dc:identifier>
</cp:coreProperties>
</file>