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Roboto Condensed" panose="02000000000000000000" pitchFamily="2" charset="0"/>
      <p:regular r:id="rId14"/>
      <p:bold r:id="rId15"/>
    </p:embeddedFont>
    <p:embeddedFont>
      <p:font typeface="Roboto Condensed Bold" panose="02000000000000000000" pitchFamily="2" charset="0"/>
      <p:regular r:id="rId16"/>
      <p:bold r:id="rId17"/>
    </p:embeddedFont>
    <p:embeddedFont>
      <p:font typeface="Roboto Slab" pitchFamily="2" charset="0"/>
      <p:regular r:id="rId18"/>
      <p:bold r:id="rId19"/>
    </p:embeddedFont>
    <p:embeddedFont>
      <p:font typeface="Roboto Slab Bold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6735" autoAdjust="0"/>
  </p:normalViewPr>
  <p:slideViewPr>
    <p:cSldViewPr>
      <p:cViewPr varScale="1">
        <p:scale>
          <a:sx n="61" d="100"/>
          <a:sy n="61" d="100"/>
        </p:scale>
        <p:origin x="184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Slab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Slab" pitchFamily="2" charset="0"/>
              </a:defRPr>
            </a:lvl1pPr>
          </a:lstStyle>
          <a:p>
            <a:fld id="{B7268E1E-0E44-426D-905E-8AD9B19D2182}" type="datetimeFigureOut">
              <a:rPr lang="cs-CZ" smtClean="0"/>
              <a:pPr/>
              <a:t>11.03.2024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Slab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Slab" pitchFamily="2" charset="0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Slab" pitchFamily="2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Slab" pitchFamily="2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Slab" pitchFamily="2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Slab" pitchFamily="2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Slab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  <a:p>
            <a:pPr algn="r"/>
            <a:r>
              <a:rPr lang="en-US" b="0" dirty="0" err="1"/>
              <a:t>ټول</a:t>
            </a:r>
            <a:r>
              <a:rPr lang="en-US" b="0" dirty="0"/>
              <a:t> </a:t>
            </a:r>
            <a:r>
              <a:rPr lang="en-US" b="0" dirty="0" err="1"/>
              <a:t>ناروغان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خپل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پوښتنې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.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کولای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هر</a:t>
            </a:r>
            <a:r>
              <a:rPr lang="en-US" b="0" dirty="0"/>
              <a:t> </a:t>
            </a:r>
            <a:r>
              <a:rPr lang="en-US" b="0" dirty="0" err="1"/>
              <a:t>هغه</a:t>
            </a:r>
            <a:r>
              <a:rPr lang="en-US" b="0" dirty="0"/>
              <a:t> </a:t>
            </a:r>
            <a:r>
              <a:rPr lang="en-US" b="0" dirty="0" err="1"/>
              <a:t>پوښتنه</a:t>
            </a:r>
            <a:r>
              <a:rPr lang="en-US" b="0" dirty="0"/>
              <a:t>  </a:t>
            </a:r>
            <a:r>
              <a:rPr lang="en-US" b="0" dirty="0" err="1"/>
              <a:t>یا</a:t>
            </a:r>
            <a:r>
              <a:rPr lang="en-US" b="0" dirty="0"/>
              <a:t>  </a:t>
            </a:r>
            <a:r>
              <a:rPr lang="en-US" b="0" dirty="0" err="1"/>
              <a:t>اندېښنې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،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خپل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پر</a:t>
            </a:r>
            <a:r>
              <a:rPr lang="en-US" b="0" dirty="0"/>
              <a:t> </a:t>
            </a:r>
            <a:r>
              <a:rPr lang="en-US" b="0" dirty="0" err="1"/>
              <a:t>مهال</a:t>
            </a:r>
            <a:r>
              <a:rPr lang="en-US" b="0" dirty="0"/>
              <a:t> </a:t>
            </a:r>
            <a:r>
              <a:rPr lang="en-US" b="0" dirty="0" err="1"/>
              <a:t>یې</a:t>
            </a:r>
            <a:r>
              <a:rPr lang="en-US" b="0" dirty="0"/>
              <a:t> </a:t>
            </a:r>
            <a:r>
              <a:rPr lang="en-US" b="0" dirty="0" err="1"/>
              <a:t>وپوښتي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که</a:t>
            </a:r>
            <a:r>
              <a:rPr lang="en-US" b="0" dirty="0"/>
              <a:t> </a:t>
            </a:r>
            <a:r>
              <a:rPr lang="en-US" b="0" dirty="0" err="1"/>
              <a:t>چېرې</a:t>
            </a:r>
            <a:r>
              <a:rPr lang="en-US" b="0" dirty="0"/>
              <a:t> </a:t>
            </a:r>
            <a:r>
              <a:rPr lang="en-US" b="0" dirty="0" err="1"/>
              <a:t>ستاسې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ستاسې</a:t>
            </a:r>
            <a:r>
              <a:rPr lang="en-US" b="0" dirty="0"/>
              <a:t> </a:t>
            </a:r>
            <a:r>
              <a:rPr lang="en-US" b="0" dirty="0" err="1"/>
              <a:t>پوښتنو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ځواب</a:t>
            </a:r>
            <a:r>
              <a:rPr lang="en-US" b="0" dirty="0"/>
              <a:t> </a:t>
            </a:r>
            <a:r>
              <a:rPr lang="en-US" b="0" dirty="0" err="1"/>
              <a:t>لپاره</a:t>
            </a:r>
            <a:r>
              <a:rPr lang="en-US" b="0" dirty="0"/>
              <a:t> </a:t>
            </a:r>
            <a:r>
              <a:rPr lang="en-US" b="0" dirty="0" err="1"/>
              <a:t>کافي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و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، </a:t>
            </a:r>
            <a:r>
              <a:rPr lang="en-US" b="0" dirty="0" err="1"/>
              <a:t>نو</a:t>
            </a:r>
            <a:r>
              <a:rPr lang="en-US" b="0" dirty="0"/>
              <a:t> </a:t>
            </a:r>
            <a:r>
              <a:rPr lang="en-US" b="0" dirty="0" err="1"/>
              <a:t>کېدای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هغوی</a:t>
            </a:r>
            <a:r>
              <a:rPr lang="en-US" b="0" dirty="0"/>
              <a:t> </a:t>
            </a:r>
            <a:r>
              <a:rPr lang="en-US" b="0" dirty="0" err="1"/>
              <a:t>تاسې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بل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تنظیم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ښايي</a:t>
            </a:r>
            <a:r>
              <a:rPr lang="en-US" b="0" dirty="0"/>
              <a:t> </a:t>
            </a:r>
            <a:r>
              <a:rPr lang="en-US" b="0" dirty="0" err="1"/>
              <a:t>هغوی</a:t>
            </a:r>
            <a:r>
              <a:rPr lang="en-US" b="0" dirty="0"/>
              <a:t> </a:t>
            </a:r>
            <a:r>
              <a:rPr lang="en-US" b="0" dirty="0" err="1"/>
              <a:t>تاسې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ځینو</a:t>
            </a:r>
            <a:r>
              <a:rPr lang="en-US" b="0" dirty="0"/>
              <a:t> </a:t>
            </a:r>
            <a:r>
              <a:rPr lang="en-US" b="0" dirty="0" err="1"/>
              <a:t>نورو</a:t>
            </a:r>
            <a:r>
              <a:rPr lang="en-US" b="0" dirty="0"/>
              <a:t> </a:t>
            </a:r>
            <a:r>
              <a:rPr lang="en-US" b="0" dirty="0" err="1"/>
              <a:t>معاینو</a:t>
            </a:r>
            <a:r>
              <a:rPr lang="en-US" b="0" dirty="0"/>
              <a:t> </a:t>
            </a:r>
            <a:r>
              <a:rPr lang="en-US" b="0" dirty="0" err="1"/>
              <a:t>سپارښتنه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یوه</a:t>
            </a:r>
            <a:r>
              <a:rPr lang="en-US" b="0" dirty="0"/>
              <a:t> </a:t>
            </a:r>
            <a:r>
              <a:rPr lang="en-US" b="0" dirty="0" err="1"/>
              <a:t>بل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راجع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 </a:t>
            </a:r>
            <a:r>
              <a:rPr lang="en-US" b="0" dirty="0" err="1"/>
              <a:t>کوم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ستاسې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اندېښنې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برخه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تخصص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هغې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، </a:t>
            </a:r>
            <a:r>
              <a:rPr lang="en-US" b="0" dirty="0" err="1"/>
              <a:t>دواړو</a:t>
            </a:r>
            <a:r>
              <a:rPr lang="en-US" b="0" dirty="0"/>
              <a:t> </a:t>
            </a:r>
            <a:r>
              <a:rPr lang="en-US" b="0" dirty="0" err="1"/>
              <a:t>لپاره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مهم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دی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څو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خپلو</a:t>
            </a:r>
            <a:r>
              <a:rPr lang="en-US" b="0" dirty="0"/>
              <a:t> </a:t>
            </a:r>
            <a:r>
              <a:rPr lang="en-US" b="0" dirty="0" err="1"/>
              <a:t>روغتیايي</a:t>
            </a:r>
            <a:r>
              <a:rPr lang="en-US" b="0" dirty="0"/>
              <a:t> </a:t>
            </a:r>
            <a:r>
              <a:rPr lang="en-US" b="0" dirty="0" err="1"/>
              <a:t>اړتیاوو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بحث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، </a:t>
            </a:r>
            <a:r>
              <a:rPr lang="en-US" b="0" dirty="0" err="1"/>
              <a:t>خو</a:t>
            </a:r>
            <a:r>
              <a:rPr lang="en-US" b="0" dirty="0"/>
              <a:t> </a:t>
            </a:r>
            <a:r>
              <a:rPr lang="en-US" b="0" dirty="0" err="1"/>
              <a:t>که</a:t>
            </a:r>
            <a:r>
              <a:rPr lang="en-US" b="0" dirty="0"/>
              <a:t> </a:t>
            </a:r>
            <a:r>
              <a:rPr lang="en-US" b="0" dirty="0" err="1"/>
              <a:t>تاسې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کور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واړه</a:t>
            </a:r>
            <a:r>
              <a:rPr lang="en-US" b="0" dirty="0"/>
              <a:t> </a:t>
            </a:r>
            <a:r>
              <a:rPr lang="en-US" b="0" dirty="0" err="1"/>
              <a:t>ماشومان</a:t>
            </a:r>
            <a:r>
              <a:rPr lang="en-US" b="0" dirty="0"/>
              <a:t> </a:t>
            </a:r>
            <a:r>
              <a:rPr lang="en-US" b="0" dirty="0" err="1"/>
              <a:t>لری</a:t>
            </a:r>
            <a:r>
              <a:rPr lang="en-US" b="0" dirty="0"/>
              <a:t>، </a:t>
            </a:r>
            <a:r>
              <a:rPr lang="en-US" b="0" dirty="0" err="1"/>
              <a:t>نو</a:t>
            </a:r>
            <a:r>
              <a:rPr lang="en-US" b="0" dirty="0"/>
              <a:t> </a:t>
            </a:r>
            <a:r>
              <a:rPr lang="en-US" b="0" dirty="0" err="1"/>
              <a:t>هڅه</a:t>
            </a:r>
            <a:r>
              <a:rPr lang="en-US" b="0" dirty="0"/>
              <a:t> </a:t>
            </a:r>
            <a:r>
              <a:rPr lang="en-US" b="0" dirty="0" err="1"/>
              <a:t>وکړئ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هغو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پالنې</a:t>
            </a:r>
            <a:r>
              <a:rPr lang="en-US" b="0" dirty="0"/>
              <a:t> </a:t>
            </a:r>
            <a:r>
              <a:rPr lang="en-US" b="0" dirty="0" err="1"/>
              <a:t>لپاره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څوک</a:t>
            </a:r>
            <a:r>
              <a:rPr lang="en-US" b="0" dirty="0"/>
              <a:t> </a:t>
            </a:r>
            <a:r>
              <a:rPr lang="en-US" b="0" dirty="0" err="1"/>
              <a:t>وګومارئ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څو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ډاډه</a:t>
            </a:r>
            <a:r>
              <a:rPr lang="en-US" b="0" dirty="0"/>
              <a:t> </a:t>
            </a:r>
            <a:r>
              <a:rPr lang="en-US" b="0" dirty="0" err="1"/>
              <a:t>زړه</a:t>
            </a:r>
            <a:r>
              <a:rPr lang="en-US" b="0" dirty="0"/>
              <a:t> </a:t>
            </a:r>
            <a:r>
              <a:rPr lang="en-US" b="0" dirty="0" err="1"/>
              <a:t>خپل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dirty="0"/>
              <a:t>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b="0" dirty="0" err="1"/>
              <a:t>ډیری</a:t>
            </a:r>
            <a:r>
              <a:rPr lang="en-US" b="0" dirty="0"/>
              <a:t> </a:t>
            </a:r>
            <a:r>
              <a:rPr lang="en-US" b="0" dirty="0" err="1"/>
              <a:t>میرمنې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ښځو</a:t>
            </a:r>
            <a:r>
              <a:rPr lang="en-US" b="0" dirty="0"/>
              <a:t> </a:t>
            </a:r>
            <a:r>
              <a:rPr lang="en-US" b="0" dirty="0" err="1"/>
              <a:t>روغتیایي</a:t>
            </a:r>
            <a:r>
              <a:rPr lang="en-US" b="0" dirty="0"/>
              <a:t> </a:t>
            </a:r>
            <a:r>
              <a:rPr lang="en-US" b="0" dirty="0" err="1"/>
              <a:t>معاینې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وارخطا</a:t>
            </a:r>
            <a:r>
              <a:rPr lang="en-US" b="0" dirty="0"/>
              <a:t> </a:t>
            </a:r>
            <a:r>
              <a:rPr lang="en-US" b="0" dirty="0" err="1"/>
              <a:t>وي</a:t>
            </a:r>
            <a:r>
              <a:rPr lang="en-US" b="0" dirty="0"/>
              <a:t>.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ووایی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هغه</a:t>
            </a:r>
            <a:r>
              <a:rPr lang="en-US" b="0" dirty="0"/>
              <a:t> </a:t>
            </a:r>
            <a:r>
              <a:rPr lang="en-US" b="0" dirty="0" err="1"/>
              <a:t>څنګه</a:t>
            </a:r>
            <a:r>
              <a:rPr lang="en-US" b="0" dirty="0"/>
              <a:t> </a:t>
            </a:r>
            <a:r>
              <a:rPr lang="en-US" b="0" dirty="0" err="1"/>
              <a:t>احساس</a:t>
            </a:r>
            <a:r>
              <a:rPr lang="en-US" b="0" dirty="0"/>
              <a:t> </a:t>
            </a:r>
            <a:r>
              <a:rPr lang="en-US" b="0" dirty="0" err="1"/>
              <a:t>کوي</a:t>
            </a:r>
            <a:r>
              <a:rPr lang="en-US" b="0" dirty="0"/>
              <a:t>، </a:t>
            </a:r>
            <a:r>
              <a:rPr lang="en-US" b="0" dirty="0" err="1"/>
              <a:t>ترڅو</a:t>
            </a:r>
            <a:r>
              <a:rPr lang="en-US" b="0" dirty="0"/>
              <a:t> </a:t>
            </a:r>
            <a:r>
              <a:rPr lang="en-US" b="0" dirty="0" err="1"/>
              <a:t>هغوی</a:t>
            </a:r>
            <a:r>
              <a:rPr lang="en-US" b="0" dirty="0"/>
              <a:t> </a:t>
            </a:r>
            <a:r>
              <a:rPr lang="en-US" b="0" dirty="0" err="1"/>
              <a:t>وکولی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چي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آسانتیا</a:t>
            </a:r>
            <a:r>
              <a:rPr lang="en-US" b="0" dirty="0"/>
              <a:t> </a:t>
            </a:r>
            <a:r>
              <a:rPr lang="en-US" b="0" dirty="0" err="1"/>
              <a:t>را</a:t>
            </a:r>
            <a:r>
              <a:rPr lang="en-US" b="0" dirty="0"/>
              <a:t> </a:t>
            </a:r>
            <a:r>
              <a:rPr lang="en-US" b="0" dirty="0" err="1"/>
              <a:t>مينخته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endParaRPr lang="en-US" b="0" dirty="0"/>
          </a:p>
          <a:p>
            <a:pPr algn="r"/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دریمه</a:t>
            </a:r>
            <a:r>
              <a:rPr lang="en-US" b="0" dirty="0"/>
              <a:t> </a:t>
            </a:r>
            <a:r>
              <a:rPr lang="en-US" b="0" dirty="0" err="1"/>
              <a:t>ویډیو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به</a:t>
            </a:r>
            <a:r>
              <a:rPr lang="en-US" b="0" dirty="0"/>
              <a:t> </a:t>
            </a:r>
            <a:r>
              <a:rPr lang="en-US" b="0" dirty="0" err="1"/>
              <a:t>تاسو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هغه</a:t>
            </a:r>
            <a:r>
              <a:rPr lang="en-US" b="0" dirty="0"/>
              <a:t> </a:t>
            </a:r>
            <a:r>
              <a:rPr lang="en-US" b="0" dirty="0" err="1"/>
              <a:t>ټول</a:t>
            </a:r>
            <a:r>
              <a:rPr lang="en-US" b="0" dirty="0"/>
              <a:t> </a:t>
            </a:r>
            <a:r>
              <a:rPr lang="en-US" b="0" dirty="0" err="1"/>
              <a:t>معلومات</a:t>
            </a:r>
            <a:r>
              <a:rPr lang="en-US" b="0" dirty="0"/>
              <a:t> </a:t>
            </a:r>
            <a:r>
              <a:rPr lang="en-US" b="0" dirty="0" err="1"/>
              <a:t>تشریح</a:t>
            </a:r>
            <a:r>
              <a:rPr lang="en-US" b="0" dirty="0"/>
              <a:t> </a:t>
            </a:r>
            <a:r>
              <a:rPr lang="en-US" b="0" dirty="0" err="1"/>
              <a:t>شی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«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ښځو</a:t>
            </a:r>
            <a:r>
              <a:rPr lang="en-US" b="0" dirty="0"/>
              <a:t> </a:t>
            </a:r>
            <a:r>
              <a:rPr lang="en-US" b="0" dirty="0" err="1"/>
              <a:t>روغتیا</a:t>
            </a:r>
            <a:r>
              <a:rPr lang="en-US" b="0" dirty="0"/>
              <a:t> </a:t>
            </a:r>
            <a:r>
              <a:rPr lang="en-US" b="0" dirty="0" err="1"/>
              <a:t>معاینې</a:t>
            </a:r>
            <a:r>
              <a:rPr lang="en-US" b="0" dirty="0"/>
              <a:t>» </a:t>
            </a:r>
            <a:r>
              <a:rPr lang="en-US" b="0" dirty="0" err="1"/>
              <a:t>پرمهال</a:t>
            </a:r>
            <a:r>
              <a:rPr lang="en-US" b="0" dirty="0"/>
              <a:t> </a:t>
            </a:r>
            <a:r>
              <a:rPr lang="en-US" b="0" dirty="0" err="1"/>
              <a:t>څه</a:t>
            </a:r>
            <a:r>
              <a:rPr lang="en-US" b="0" dirty="0"/>
              <a:t> </a:t>
            </a:r>
            <a:r>
              <a:rPr lang="en-US" b="0" dirty="0" err="1"/>
              <a:t>پیښیږي</a:t>
            </a:r>
            <a:r>
              <a:rPr lang="en-US" b="0" dirty="0"/>
              <a:t>.</a:t>
            </a:r>
          </a:p>
          <a:p>
            <a:pPr algn="r"/>
            <a:r>
              <a:rPr lang="en-US" b="0" dirty="0"/>
              <a:t>! </a:t>
            </a:r>
            <a:r>
              <a:rPr lang="en-US" b="0" dirty="0" err="1"/>
              <a:t>مننه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ویډیو</a:t>
            </a:r>
            <a:r>
              <a:rPr lang="en-US" b="0" dirty="0"/>
              <a:t> </a:t>
            </a:r>
            <a:r>
              <a:rPr lang="en-US" b="0" dirty="0" err="1"/>
              <a:t>مو</a:t>
            </a:r>
            <a:r>
              <a:rPr lang="en-US" b="0" dirty="0"/>
              <a:t> </a:t>
            </a:r>
            <a:r>
              <a:rPr lang="en-US" b="0" dirty="0" err="1"/>
              <a:t>وکتله</a:t>
            </a:r>
            <a:r>
              <a:rPr lang="en-US" b="0" dirty="0"/>
              <a:t>، </a:t>
            </a:r>
            <a:r>
              <a:rPr lang="en-US" b="0" dirty="0" err="1"/>
              <a:t>خدای</a:t>
            </a:r>
            <a:r>
              <a:rPr lang="en-US" b="0" dirty="0"/>
              <a:t> </a:t>
            </a:r>
            <a:r>
              <a:rPr lang="en-US" b="0" dirty="0" err="1"/>
              <a:t>مو</a:t>
            </a:r>
            <a:r>
              <a:rPr lang="en-US" b="0" dirty="0"/>
              <a:t> </a:t>
            </a:r>
            <a:r>
              <a:rPr lang="en-US" b="0" dirty="0" err="1"/>
              <a:t>مل</a:t>
            </a:r>
            <a:r>
              <a:rPr lang="en-US" b="0" dirty="0"/>
              <a:t> </a:t>
            </a:r>
            <a:r>
              <a:rPr lang="en-US" b="0" dirty="0" err="1"/>
              <a:t>شه</a:t>
            </a:r>
            <a:r>
              <a:rPr lang="en-US" b="0" dirty="0"/>
              <a:t>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امریکا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متحده</a:t>
            </a:r>
            <a:r>
              <a:rPr lang="en-US" b="0" dirty="0"/>
              <a:t> </a:t>
            </a:r>
            <a:r>
              <a:rPr lang="en-US" b="0" dirty="0" err="1"/>
              <a:t>ایالاتو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، </a:t>
            </a:r>
            <a:r>
              <a:rPr lang="en-US" b="0" dirty="0" err="1"/>
              <a:t>ټول</a:t>
            </a:r>
            <a:r>
              <a:rPr lang="en-US" b="0" dirty="0"/>
              <a:t> </a:t>
            </a:r>
            <a:r>
              <a:rPr lang="en-US" b="0" dirty="0" err="1"/>
              <a:t>خلک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ناروغانو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 </a:t>
            </a:r>
            <a:r>
              <a:rPr lang="en-US" b="0" dirty="0" err="1"/>
              <a:t>مهم</a:t>
            </a:r>
            <a:r>
              <a:rPr lang="en-US" b="0" dirty="0"/>
              <a:t> </a:t>
            </a:r>
            <a:r>
              <a:rPr lang="en-US" b="0" dirty="0" err="1"/>
              <a:t>حقوق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.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دې</a:t>
            </a:r>
            <a:r>
              <a:rPr lang="en-US" b="0" dirty="0"/>
              <a:t> </a:t>
            </a:r>
            <a:r>
              <a:rPr lang="en-US" b="0" dirty="0" err="1"/>
              <a:t>حقوقو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ځینې</a:t>
            </a:r>
            <a:r>
              <a:rPr lang="en-US" b="0" dirty="0"/>
              <a:t> </a:t>
            </a:r>
            <a:r>
              <a:rPr lang="en-US" b="0" dirty="0" err="1"/>
              <a:t>حقونه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متحده</a:t>
            </a:r>
            <a:r>
              <a:rPr lang="en-US" b="0" dirty="0"/>
              <a:t> </a:t>
            </a:r>
            <a:r>
              <a:rPr lang="en-US" b="0" dirty="0" err="1"/>
              <a:t>ایالاتو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قوانینو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مخې</a:t>
            </a:r>
            <a:r>
              <a:rPr lang="en-US" b="0" dirty="0"/>
              <a:t> </a:t>
            </a:r>
            <a:r>
              <a:rPr lang="en-US" b="0" dirty="0" err="1"/>
              <a:t>تضمین</a:t>
            </a:r>
            <a:r>
              <a:rPr lang="en-US" b="0" dirty="0"/>
              <a:t> </a:t>
            </a:r>
            <a:r>
              <a:rPr lang="en-US" b="0" dirty="0" err="1"/>
              <a:t>شوي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  <a:p>
            <a:endParaRPr dirty="0"/>
          </a:p>
          <a:p>
            <a:pPr algn="r"/>
            <a:r>
              <a:rPr lang="en-US" b="0" dirty="0" err="1"/>
              <a:t>دلته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څو</a:t>
            </a:r>
            <a:r>
              <a:rPr lang="en-US" b="0" dirty="0"/>
              <a:t> </a:t>
            </a:r>
            <a:r>
              <a:rPr lang="en-US" b="0" dirty="0" err="1"/>
              <a:t>حقوق</a:t>
            </a:r>
            <a:r>
              <a:rPr lang="en-US" b="0" dirty="0"/>
              <a:t> </a:t>
            </a:r>
            <a:r>
              <a:rPr lang="en-US" b="0" dirty="0" err="1"/>
              <a:t>دي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ستاسې</a:t>
            </a:r>
            <a:r>
              <a:rPr lang="en-US" b="0" dirty="0"/>
              <a:t> </a:t>
            </a:r>
            <a:r>
              <a:rPr lang="en-US" b="0" dirty="0" err="1"/>
              <a:t>میرمنو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کورنې</a:t>
            </a:r>
            <a:r>
              <a:rPr lang="en-US" b="0" dirty="0"/>
              <a:t> </a:t>
            </a:r>
            <a:r>
              <a:rPr lang="en-US" b="0" dirty="0" err="1"/>
              <a:t>نورو</a:t>
            </a:r>
            <a:r>
              <a:rPr lang="en-US" b="0" dirty="0"/>
              <a:t> </a:t>
            </a:r>
            <a:r>
              <a:rPr lang="en-US" b="0" dirty="0" err="1"/>
              <a:t>ښځینه</a:t>
            </a:r>
            <a:r>
              <a:rPr lang="en-US" b="0" dirty="0"/>
              <a:t> </a:t>
            </a:r>
            <a:r>
              <a:rPr lang="en-US" b="0" dirty="0" err="1"/>
              <a:t>غړیو</a:t>
            </a:r>
            <a:r>
              <a:rPr lang="en-US" b="0" dirty="0"/>
              <a:t> </a:t>
            </a:r>
            <a:r>
              <a:rPr lang="en-US" b="0" dirty="0" err="1"/>
              <a:t>لپاره</a:t>
            </a:r>
            <a:r>
              <a:rPr lang="en-US" b="0" dirty="0"/>
              <a:t> </a:t>
            </a:r>
            <a:r>
              <a:rPr lang="en-US" b="0" dirty="0" err="1"/>
              <a:t>مهم</a:t>
            </a:r>
            <a:r>
              <a:rPr lang="en-US" b="0" dirty="0"/>
              <a:t> </a:t>
            </a:r>
            <a:r>
              <a:rPr lang="en-US" b="0" dirty="0" err="1"/>
              <a:t>دي</a:t>
            </a:r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b="0" dirty="0" err="1"/>
              <a:t>ټول</a:t>
            </a:r>
            <a:r>
              <a:rPr lang="en-US" b="0" dirty="0"/>
              <a:t> </a:t>
            </a:r>
            <a:r>
              <a:rPr lang="en-US" b="0" dirty="0" err="1"/>
              <a:t>ناروغان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ډېر</a:t>
            </a:r>
            <a:r>
              <a:rPr lang="en-US" b="0" dirty="0"/>
              <a:t> </a:t>
            </a:r>
            <a:r>
              <a:rPr lang="en-US" b="0" dirty="0" err="1"/>
              <a:t>درنښت</a:t>
            </a:r>
            <a:r>
              <a:rPr lang="en-US" b="0" dirty="0"/>
              <a:t> </a:t>
            </a:r>
            <a:r>
              <a:rPr lang="en-US" b="0" dirty="0" err="1"/>
              <a:t>چلند</a:t>
            </a:r>
            <a:r>
              <a:rPr lang="en-US" b="0" dirty="0"/>
              <a:t> </a:t>
            </a:r>
            <a:r>
              <a:rPr lang="en-US" b="0" dirty="0" err="1"/>
              <a:t>ورسره</a:t>
            </a:r>
            <a:r>
              <a:rPr lang="en-US" b="0" dirty="0"/>
              <a:t> </a:t>
            </a:r>
            <a:r>
              <a:rPr lang="en-US" b="0" dirty="0" err="1"/>
              <a:t>وشي</a:t>
            </a:r>
            <a:r>
              <a:rPr lang="en-US" b="0" dirty="0"/>
              <a:t>.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تاسو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هیچ</a:t>
            </a:r>
            <a:r>
              <a:rPr lang="en-US" b="0" dirty="0"/>
              <a:t> </a:t>
            </a:r>
            <a:r>
              <a:rPr lang="en-US" b="0" dirty="0" err="1"/>
              <a:t>صورت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کوم</a:t>
            </a:r>
            <a:r>
              <a:rPr lang="en-US" b="0" dirty="0"/>
              <a:t> </a:t>
            </a:r>
            <a:r>
              <a:rPr lang="en-US" b="0" dirty="0" err="1"/>
              <a:t>تبعیض</a:t>
            </a:r>
            <a:r>
              <a:rPr lang="en-US" b="0" dirty="0"/>
              <a:t> </a:t>
            </a:r>
            <a:r>
              <a:rPr lang="en-US" b="0" dirty="0" err="1"/>
              <a:t>ونشي</a:t>
            </a:r>
            <a:r>
              <a:rPr lang="en-US" b="0" dirty="0"/>
              <a:t>،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هغې</a:t>
            </a:r>
            <a:r>
              <a:rPr lang="en-US" b="0" dirty="0"/>
              <a:t> </a:t>
            </a:r>
            <a:r>
              <a:rPr lang="en-US" b="0" dirty="0" err="1"/>
              <a:t>جملې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نژاد</a:t>
            </a:r>
            <a:r>
              <a:rPr lang="en-US" b="0" dirty="0"/>
              <a:t>، </a:t>
            </a:r>
            <a:r>
              <a:rPr lang="en-US" b="0" dirty="0" err="1"/>
              <a:t>مذهب</a:t>
            </a:r>
            <a:r>
              <a:rPr lang="en-US" b="0" dirty="0"/>
              <a:t>، </a:t>
            </a:r>
            <a:r>
              <a:rPr lang="en-US" b="0" dirty="0" err="1"/>
              <a:t>جنسیت</a:t>
            </a:r>
            <a:r>
              <a:rPr lang="en-US" b="0" dirty="0"/>
              <a:t>، </a:t>
            </a:r>
            <a:r>
              <a:rPr lang="en-US" b="0" dirty="0" err="1"/>
              <a:t>قومیت</a:t>
            </a:r>
            <a:r>
              <a:rPr lang="en-US" b="0" dirty="0"/>
              <a:t>، </a:t>
            </a:r>
            <a:r>
              <a:rPr lang="en-US" b="0" dirty="0" err="1"/>
              <a:t>جنسي</a:t>
            </a:r>
            <a:r>
              <a:rPr lang="en-US" b="0" dirty="0"/>
              <a:t> </a:t>
            </a:r>
            <a:r>
              <a:rPr lang="en-US" b="0" dirty="0" err="1"/>
              <a:t>میلان</a:t>
            </a:r>
            <a:r>
              <a:rPr lang="en-US" b="0" dirty="0"/>
              <a:t>، </a:t>
            </a:r>
            <a:r>
              <a:rPr lang="en-US" b="0" dirty="0" err="1"/>
              <a:t>اصلي</a:t>
            </a:r>
            <a:r>
              <a:rPr lang="en-US" b="0" dirty="0"/>
              <a:t> </a:t>
            </a:r>
            <a:r>
              <a:rPr lang="en-US" b="0" dirty="0" err="1"/>
              <a:t>هېواد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نور</a:t>
            </a:r>
            <a:r>
              <a:rPr lang="en-US" b="0" dirty="0"/>
              <a:t> </a:t>
            </a:r>
            <a:r>
              <a:rPr lang="en-US" b="0" dirty="0" err="1"/>
              <a:t>شیان</a:t>
            </a:r>
            <a:r>
              <a:rPr lang="en-US" b="0" dirty="0"/>
              <a:t> </a:t>
            </a:r>
            <a:r>
              <a:rPr lang="en-US" b="0" dirty="0" err="1"/>
              <a:t>شامل</a:t>
            </a:r>
            <a:r>
              <a:rPr lang="en-US" b="0" dirty="0"/>
              <a:t> </a:t>
            </a:r>
            <a:r>
              <a:rPr lang="en-US" b="0" dirty="0" err="1"/>
              <a:t>دي</a:t>
            </a:r>
            <a:r>
              <a:rPr lang="en-US" b="0" dirty="0"/>
              <a:t>. </a:t>
            </a:r>
            <a:r>
              <a:rPr lang="en-US" b="0" dirty="0" err="1"/>
              <a:t>که</a:t>
            </a:r>
            <a:r>
              <a:rPr lang="en-US" b="0" dirty="0"/>
              <a:t> </a:t>
            </a:r>
            <a:r>
              <a:rPr lang="en-US" b="0" dirty="0" err="1"/>
              <a:t>تاسو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احساس</a:t>
            </a:r>
            <a:r>
              <a:rPr lang="en-US" b="0" dirty="0"/>
              <a:t> </a:t>
            </a:r>
            <a:r>
              <a:rPr lang="en-US" b="0" dirty="0" err="1"/>
              <a:t>کوئ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تاسې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میرمنو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درنښت</a:t>
            </a:r>
            <a:r>
              <a:rPr lang="en-US" b="0" dirty="0"/>
              <a:t> </a:t>
            </a:r>
            <a:r>
              <a:rPr lang="en-US" b="0" dirty="0" err="1"/>
              <a:t>چلند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کېږي</a:t>
            </a:r>
            <a:r>
              <a:rPr lang="en-US" b="0" dirty="0"/>
              <a:t>،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هغو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تبعیض</a:t>
            </a:r>
            <a:r>
              <a:rPr lang="en-US" b="0" dirty="0"/>
              <a:t> </a:t>
            </a:r>
            <a:r>
              <a:rPr lang="en-US" b="0" dirty="0" err="1"/>
              <a:t>کېږي</a:t>
            </a:r>
            <a:r>
              <a:rPr lang="en-US" b="0" dirty="0"/>
              <a:t>، </a:t>
            </a:r>
            <a:r>
              <a:rPr lang="en-US" b="0" dirty="0" err="1"/>
              <a:t>نو</a:t>
            </a:r>
            <a:r>
              <a:rPr lang="en-US" b="0" dirty="0"/>
              <a:t> </a:t>
            </a:r>
            <a:r>
              <a:rPr lang="en-US" b="0" dirty="0" err="1"/>
              <a:t>کولای</a:t>
            </a:r>
            <a:r>
              <a:rPr lang="en-US" b="0" dirty="0"/>
              <a:t> </a:t>
            </a:r>
            <a:r>
              <a:rPr lang="en-US" b="0" dirty="0" err="1"/>
              <a:t>شئ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کلینیک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روغتون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شکایت</a:t>
            </a:r>
            <a:r>
              <a:rPr lang="en-US" b="0" dirty="0"/>
              <a:t> </a:t>
            </a:r>
            <a:r>
              <a:rPr lang="en-US" b="0" dirty="0" err="1"/>
              <a:t>وکړئ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دې</a:t>
            </a:r>
            <a:r>
              <a:rPr lang="en-US" b="0" dirty="0"/>
              <a:t> </a:t>
            </a:r>
            <a:r>
              <a:rPr lang="en-US" b="0" dirty="0" err="1"/>
              <a:t>شکایت</a:t>
            </a:r>
            <a:r>
              <a:rPr lang="en-US" b="0" dirty="0"/>
              <a:t> </a:t>
            </a:r>
            <a:r>
              <a:rPr lang="en-US" b="0" dirty="0" err="1"/>
              <a:t>څېړنه</a:t>
            </a:r>
            <a:r>
              <a:rPr lang="en-US" b="0" dirty="0"/>
              <a:t> </a:t>
            </a:r>
            <a:r>
              <a:rPr lang="en-US" b="0" dirty="0" err="1"/>
              <a:t>به</a:t>
            </a:r>
            <a:r>
              <a:rPr lang="en-US" b="0" dirty="0"/>
              <a:t> </a:t>
            </a:r>
            <a:r>
              <a:rPr lang="en-US" b="0" dirty="0" err="1"/>
              <a:t>کیږی</a:t>
            </a:r>
            <a:r>
              <a:rPr lang="en-US" b="0" dirty="0"/>
              <a:t>. </a:t>
            </a:r>
            <a:r>
              <a:rPr lang="en-US" b="0" dirty="0" err="1"/>
              <a:t>هیڅوک</a:t>
            </a:r>
            <a:r>
              <a:rPr lang="en-US" b="0" dirty="0"/>
              <a:t> </a:t>
            </a:r>
            <a:r>
              <a:rPr lang="en-US" b="0" dirty="0" err="1"/>
              <a:t>نشي</a:t>
            </a:r>
            <a:r>
              <a:rPr lang="en-US" b="0" dirty="0"/>
              <a:t> </a:t>
            </a:r>
            <a:r>
              <a:rPr lang="en-US" b="0" dirty="0" err="1"/>
              <a:t>کولی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شکایت</a:t>
            </a:r>
            <a:r>
              <a:rPr lang="en-US" b="0" dirty="0"/>
              <a:t> </a:t>
            </a:r>
            <a:r>
              <a:rPr lang="en-US" b="0" dirty="0" err="1"/>
              <a:t>کولو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امله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تاسو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انتقام</a:t>
            </a:r>
            <a:r>
              <a:rPr lang="en-US" b="0" dirty="0"/>
              <a:t> </a:t>
            </a:r>
            <a:r>
              <a:rPr lang="en-US" b="0" dirty="0" err="1"/>
              <a:t>واخلي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سمه</a:t>
            </a:r>
            <a:r>
              <a:rPr lang="en-US" b="0" dirty="0"/>
              <a:t>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درملنه</a:t>
            </a:r>
            <a:r>
              <a:rPr lang="en-US" b="0" dirty="0"/>
              <a:t> </a:t>
            </a:r>
            <a:r>
              <a:rPr lang="en-US" b="0" dirty="0" err="1"/>
              <a:t>ونکړي</a:t>
            </a:r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ټول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ناروغان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خصوصي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حریم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محرمیت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حق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لري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دا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پدې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معنی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ستاسو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میرمنې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روغتیایي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معلومات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به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خوندي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توګه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ساتل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کیږي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ستاسو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میرمنې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له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اجازې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پرته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به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له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هيچا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سره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شریک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کیږی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،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حتی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ښځې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میړه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یا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کورنۍ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نور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غړي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هم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شي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کولې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دا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معلومات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تر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لاسه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کړي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ستاسو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ډاکتران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محرمیت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موضوع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دومره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جدي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نیسي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دوی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به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ستاسو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میرمنې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له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اجازې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پرته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دهغې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معلومات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تلیفوني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پیغام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کې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هم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نه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پریږدي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تر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څو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بل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څوک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یې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د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اورېدلو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امکان</a:t>
            </a:r>
            <a:r>
              <a:rPr lang="en-US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b="0" i="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ونلري</a:t>
            </a:r>
            <a:endParaRPr lang="en-US" b="0" i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b="0" dirty="0" err="1"/>
              <a:t>کیدای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کورنۍ</a:t>
            </a:r>
            <a:r>
              <a:rPr lang="en-US" b="0" dirty="0"/>
              <a:t> </a:t>
            </a:r>
            <a:r>
              <a:rPr lang="en-US" b="0" dirty="0" err="1"/>
              <a:t>نورو</a:t>
            </a:r>
            <a:r>
              <a:rPr lang="en-US" b="0" dirty="0"/>
              <a:t> </a:t>
            </a:r>
            <a:r>
              <a:rPr lang="en-US" b="0" dirty="0" err="1"/>
              <a:t>ښځینه</a:t>
            </a:r>
            <a:r>
              <a:rPr lang="en-US" b="0" dirty="0"/>
              <a:t> </a:t>
            </a:r>
            <a:r>
              <a:rPr lang="en-US" b="0" dirty="0" err="1"/>
              <a:t>غړیو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وغوښتل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«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معلوماتو</a:t>
            </a:r>
            <a:r>
              <a:rPr lang="en-US" b="0" dirty="0"/>
              <a:t> </a:t>
            </a:r>
            <a:r>
              <a:rPr lang="en-US" b="0" dirty="0" err="1"/>
              <a:t>خپرول</a:t>
            </a:r>
            <a:r>
              <a:rPr lang="en-US" b="0" dirty="0"/>
              <a:t>»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نوم</a:t>
            </a:r>
            <a:r>
              <a:rPr lang="en-US" b="0" dirty="0"/>
              <a:t> </a:t>
            </a:r>
            <a:r>
              <a:rPr lang="en-US" b="0" dirty="0" err="1"/>
              <a:t>یوه</a:t>
            </a:r>
            <a:r>
              <a:rPr lang="en-US" b="0" dirty="0"/>
              <a:t> </a:t>
            </a:r>
            <a:r>
              <a:rPr lang="en-US" b="0" dirty="0" err="1"/>
              <a:t>فورمه</a:t>
            </a:r>
            <a:r>
              <a:rPr lang="en-US" b="0" dirty="0"/>
              <a:t> </a:t>
            </a:r>
            <a:r>
              <a:rPr lang="en-US" b="0" dirty="0" err="1"/>
              <a:t>لاسلیک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 </a:t>
            </a:r>
            <a:r>
              <a:rPr lang="en-US" b="0" dirty="0" err="1"/>
              <a:t>ترڅو</a:t>
            </a:r>
            <a:r>
              <a:rPr lang="en-US" b="0" dirty="0"/>
              <a:t> </a:t>
            </a:r>
            <a:r>
              <a:rPr lang="en-US" b="0" dirty="0" err="1"/>
              <a:t>وښیې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بل</a:t>
            </a:r>
            <a:r>
              <a:rPr lang="en-US" b="0" dirty="0"/>
              <a:t> </a:t>
            </a:r>
            <a:r>
              <a:rPr lang="en-US" b="0" dirty="0" err="1"/>
              <a:t>چا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اجازه</a:t>
            </a:r>
            <a:r>
              <a:rPr lang="en-US" b="0" dirty="0"/>
              <a:t> </a:t>
            </a:r>
            <a:r>
              <a:rPr lang="en-US" b="0" dirty="0" err="1"/>
              <a:t>ورکوي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روغتیا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پوه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. </a:t>
            </a:r>
          </a:p>
          <a:p>
            <a:pPr algn="r"/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معلوماتو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خپرولو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فورمه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،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کولی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ځینې</a:t>
            </a:r>
            <a:r>
              <a:rPr lang="en-US" b="0" dirty="0"/>
              <a:t> </a:t>
            </a:r>
            <a:r>
              <a:rPr lang="en-US" b="0" dirty="0" err="1"/>
              <a:t>معلوماتو</a:t>
            </a:r>
            <a:r>
              <a:rPr lang="en-US" b="0" dirty="0"/>
              <a:t> </a:t>
            </a:r>
            <a:r>
              <a:rPr lang="en-US" b="0" dirty="0" err="1"/>
              <a:t>شریکولو</a:t>
            </a:r>
            <a:r>
              <a:rPr lang="en-US" b="0" dirty="0"/>
              <a:t> </a:t>
            </a:r>
            <a:r>
              <a:rPr lang="en-US" b="0" dirty="0" err="1"/>
              <a:t>اجازه</a:t>
            </a:r>
            <a:r>
              <a:rPr lang="en-US" b="0" dirty="0"/>
              <a:t> </a:t>
            </a:r>
            <a:r>
              <a:rPr lang="en-US" b="0" dirty="0" err="1"/>
              <a:t>ورکړي</a:t>
            </a:r>
            <a:r>
              <a:rPr lang="en-US" b="0" dirty="0"/>
              <a:t> </a:t>
            </a:r>
            <a:r>
              <a:rPr lang="en-US" b="0" dirty="0" err="1"/>
              <a:t>مګر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نورو</a:t>
            </a:r>
            <a:r>
              <a:rPr lang="en-US" b="0" dirty="0"/>
              <a:t> </a:t>
            </a:r>
            <a:r>
              <a:rPr lang="en-US" b="0" dirty="0" err="1"/>
              <a:t>معلوماتو</a:t>
            </a:r>
            <a:r>
              <a:rPr lang="en-US" b="0" dirty="0"/>
              <a:t> </a:t>
            </a:r>
            <a:r>
              <a:rPr lang="en-US" b="0" dirty="0" err="1"/>
              <a:t>لپاره</a:t>
            </a:r>
            <a:r>
              <a:rPr lang="en-US" b="0" dirty="0"/>
              <a:t> </a:t>
            </a:r>
            <a:r>
              <a:rPr lang="en-US" b="0" dirty="0" err="1"/>
              <a:t>اجازه</a:t>
            </a:r>
            <a:r>
              <a:rPr lang="en-US" b="0" dirty="0"/>
              <a:t> </a:t>
            </a:r>
            <a:r>
              <a:rPr lang="en-US" b="0" dirty="0" err="1"/>
              <a:t>رد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مثال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،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کولی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چا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خپل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معلومات</a:t>
            </a:r>
            <a:r>
              <a:rPr lang="en-US" b="0" dirty="0"/>
              <a:t> </a:t>
            </a:r>
            <a:r>
              <a:rPr lang="en-US" b="0" dirty="0" err="1"/>
              <a:t>شریک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، </a:t>
            </a:r>
            <a:r>
              <a:rPr lang="en-US" b="0" dirty="0" err="1"/>
              <a:t>خو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غواړي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معاینو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ټیسټو</a:t>
            </a:r>
            <a:r>
              <a:rPr lang="en-US" b="0" dirty="0"/>
              <a:t> </a:t>
            </a:r>
            <a:r>
              <a:rPr lang="en-US" b="0" dirty="0" err="1"/>
              <a:t>نتېجه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شریک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کولی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هر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بې</a:t>
            </a:r>
            <a:r>
              <a:rPr lang="en-US" b="0" dirty="0"/>
              <a:t> </a:t>
            </a:r>
            <a:r>
              <a:rPr lang="en-US" b="0" dirty="0" err="1"/>
              <a:t>دلیله</a:t>
            </a:r>
            <a:r>
              <a:rPr lang="en-US" b="0" dirty="0"/>
              <a:t>،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معلوماتو</a:t>
            </a:r>
            <a:r>
              <a:rPr lang="en-US" b="0" dirty="0"/>
              <a:t> </a:t>
            </a:r>
            <a:r>
              <a:rPr lang="en-US" b="0" dirty="0" err="1"/>
              <a:t>خپرولو</a:t>
            </a:r>
            <a:r>
              <a:rPr lang="en-US" b="0" dirty="0"/>
              <a:t> </a:t>
            </a:r>
            <a:r>
              <a:rPr lang="en-US" b="0" dirty="0" err="1"/>
              <a:t>لاسلیک</a:t>
            </a:r>
            <a:r>
              <a:rPr lang="en-US" b="0" dirty="0"/>
              <a:t> </a:t>
            </a:r>
            <a:r>
              <a:rPr lang="en-US" b="0" dirty="0" err="1"/>
              <a:t>شوی</a:t>
            </a:r>
            <a:r>
              <a:rPr lang="en-US" b="0" dirty="0"/>
              <a:t> </a:t>
            </a:r>
            <a:r>
              <a:rPr lang="en-US" b="0" dirty="0" err="1"/>
              <a:t>فورمه</a:t>
            </a:r>
            <a:r>
              <a:rPr lang="en-US" b="0" dirty="0"/>
              <a:t> </a:t>
            </a:r>
            <a:r>
              <a:rPr lang="en-US" b="0" dirty="0" err="1"/>
              <a:t>لغوه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ټول</a:t>
            </a:r>
            <a:r>
              <a:rPr lang="en-US" b="0" dirty="0"/>
              <a:t> </a:t>
            </a:r>
            <a:r>
              <a:rPr lang="en-US" b="0" dirty="0" err="1"/>
              <a:t>ناروغان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محرمیت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،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کارکوونکي</a:t>
            </a:r>
            <a:r>
              <a:rPr lang="en-US" b="0" dirty="0"/>
              <a:t> </a:t>
            </a:r>
            <a:r>
              <a:rPr lang="en-US" b="0" dirty="0" err="1"/>
              <a:t>غواړي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شخصي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ناروغانو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لیدنه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.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دې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اسانتیا</a:t>
            </a:r>
            <a:r>
              <a:rPr lang="en-US" b="0" dirty="0"/>
              <a:t> </a:t>
            </a:r>
            <a:r>
              <a:rPr lang="en-US" b="0" dirty="0" err="1"/>
              <a:t>رامینځ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کیږی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ناروغانو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اړین</a:t>
            </a:r>
            <a:r>
              <a:rPr lang="en-US" b="0" dirty="0"/>
              <a:t> </a:t>
            </a:r>
            <a:r>
              <a:rPr lang="en-US" b="0" dirty="0" err="1"/>
              <a:t>محرمیت</a:t>
            </a:r>
            <a:r>
              <a:rPr lang="en-US" b="0" dirty="0"/>
              <a:t> </a:t>
            </a:r>
            <a:r>
              <a:rPr lang="en-US" b="0" dirty="0" err="1"/>
              <a:t>ورکول</a:t>
            </a:r>
            <a:r>
              <a:rPr lang="en-US" b="0" dirty="0"/>
              <a:t> </a:t>
            </a:r>
            <a:r>
              <a:rPr lang="en-US" b="0" dirty="0" err="1"/>
              <a:t>کیږی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څو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خپلو</a:t>
            </a:r>
            <a:r>
              <a:rPr lang="en-US" b="0" dirty="0"/>
              <a:t> </a:t>
            </a:r>
            <a:r>
              <a:rPr lang="en-US" b="0" dirty="0" err="1"/>
              <a:t>روغتیایي</a:t>
            </a:r>
            <a:r>
              <a:rPr lang="en-US" b="0" dirty="0"/>
              <a:t> </a:t>
            </a:r>
            <a:r>
              <a:rPr lang="en-US" b="0" dirty="0" err="1"/>
              <a:t>اندیښنو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مسئلو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ډاډه</a:t>
            </a:r>
            <a:r>
              <a:rPr lang="en-US" b="0" dirty="0"/>
              <a:t> </a:t>
            </a:r>
            <a:r>
              <a:rPr lang="en-US" b="0" dirty="0" err="1"/>
              <a:t>وغږیږي</a:t>
            </a:r>
            <a:r>
              <a:rPr lang="en-US" b="0" dirty="0"/>
              <a:t>. </a:t>
            </a:r>
          </a:p>
          <a:p>
            <a:pPr algn="r"/>
            <a:r>
              <a:rPr lang="en-US" b="0" dirty="0" err="1"/>
              <a:t>میرمنې</a:t>
            </a:r>
            <a:r>
              <a:rPr lang="en-US" b="0" dirty="0"/>
              <a:t> </a:t>
            </a:r>
            <a:r>
              <a:rPr lang="en-US" b="0" dirty="0" err="1"/>
              <a:t>کېدای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ځينې</a:t>
            </a:r>
            <a:r>
              <a:rPr lang="en-US" b="0" dirty="0"/>
              <a:t> </a:t>
            </a:r>
            <a:r>
              <a:rPr lang="en-US" b="0" dirty="0" err="1"/>
              <a:t>خبرې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نورو</a:t>
            </a:r>
            <a:r>
              <a:rPr lang="en-US" b="0" dirty="0"/>
              <a:t> </a:t>
            </a:r>
            <a:r>
              <a:rPr lang="en-US" b="0" dirty="0" err="1"/>
              <a:t>خلکو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وړاندی</a:t>
            </a:r>
            <a:r>
              <a:rPr lang="en-US" b="0" dirty="0"/>
              <a:t> </a:t>
            </a:r>
            <a:r>
              <a:rPr lang="en-US" b="0" dirty="0" err="1"/>
              <a:t>ونه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کولای</a:t>
            </a:r>
            <a:r>
              <a:rPr lang="en-US" b="0" dirty="0"/>
              <a:t>.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پدې</a:t>
            </a:r>
            <a:r>
              <a:rPr lang="en-US" b="0" dirty="0"/>
              <a:t> </a:t>
            </a:r>
            <a:r>
              <a:rPr lang="en-US" b="0" dirty="0" err="1"/>
              <a:t>معنی</a:t>
            </a:r>
            <a:r>
              <a:rPr lang="en-US" b="0" dirty="0"/>
              <a:t> </a:t>
            </a:r>
            <a:r>
              <a:rPr lang="en-US" b="0" dirty="0" err="1"/>
              <a:t>ده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خاوند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کيږي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میرمنې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ډاکټر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انتظار</a:t>
            </a:r>
            <a:r>
              <a:rPr lang="en-US" b="0" dirty="0"/>
              <a:t> </a:t>
            </a:r>
            <a:r>
              <a:rPr lang="en-US" b="0" dirty="0" err="1"/>
              <a:t>خونه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منتظر</a:t>
            </a:r>
            <a:r>
              <a:rPr lang="en-US" b="0" dirty="0"/>
              <a:t> </a:t>
            </a:r>
            <a:r>
              <a:rPr lang="en-US" b="0" dirty="0" err="1"/>
              <a:t>شی</a:t>
            </a:r>
            <a:r>
              <a:rPr lang="en-US" b="0" dirty="0"/>
              <a:t>. </a:t>
            </a:r>
            <a:r>
              <a:rPr lang="en-US" b="0" dirty="0" err="1"/>
              <a:t>همدارنګه</a:t>
            </a:r>
            <a:r>
              <a:rPr lang="en-US" b="0" dirty="0"/>
              <a:t> </a:t>
            </a:r>
            <a:r>
              <a:rPr lang="en-US" b="0" dirty="0" err="1"/>
              <a:t>به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بالغو</a:t>
            </a:r>
            <a:r>
              <a:rPr lang="en-US" b="0" dirty="0"/>
              <a:t> </a:t>
            </a:r>
            <a:r>
              <a:rPr lang="en-US" b="0" dirty="0" err="1"/>
              <a:t>انجونو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پلرونو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همدا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وشي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  <a:p>
            <a:endParaRPr dirty="0"/>
          </a:p>
          <a:p>
            <a:pPr algn="r"/>
            <a:r>
              <a:rPr lang="en-US" b="0" dirty="0" err="1"/>
              <a:t>ناروغان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پر</a:t>
            </a:r>
            <a:r>
              <a:rPr lang="en-US" b="0" dirty="0"/>
              <a:t> </a:t>
            </a:r>
            <a:r>
              <a:rPr lang="en-US" b="0" dirty="0" err="1"/>
              <a:t>خپله</a:t>
            </a:r>
            <a:r>
              <a:rPr lang="en-US" b="0" dirty="0"/>
              <a:t> </a:t>
            </a:r>
            <a:r>
              <a:rPr lang="en-US" b="0" dirty="0" err="1"/>
              <a:t>درملنه</a:t>
            </a:r>
            <a:r>
              <a:rPr lang="en-US" b="0" dirty="0"/>
              <a:t> </a:t>
            </a:r>
            <a:r>
              <a:rPr lang="en-US" b="0" dirty="0" err="1"/>
              <a:t>باندې</a:t>
            </a:r>
            <a:r>
              <a:rPr lang="en-US" b="0" dirty="0"/>
              <a:t> </a:t>
            </a:r>
            <a:r>
              <a:rPr lang="en-US" b="0" dirty="0" err="1"/>
              <a:t>پورا</a:t>
            </a:r>
            <a:r>
              <a:rPr lang="en-US" b="0" dirty="0"/>
              <a:t> </a:t>
            </a:r>
            <a:r>
              <a:rPr lang="en-US" b="0" dirty="0" err="1"/>
              <a:t>پوهه</a:t>
            </a:r>
            <a:r>
              <a:rPr lang="en-US" b="0" dirty="0"/>
              <a:t> </a:t>
            </a:r>
            <a:r>
              <a:rPr lang="en-US" b="0" dirty="0" err="1"/>
              <a:t>ولري</a:t>
            </a:r>
            <a:r>
              <a:rPr lang="en-US" b="0" dirty="0"/>
              <a:t>.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پدې</a:t>
            </a:r>
            <a:r>
              <a:rPr lang="en-US" b="0" dirty="0"/>
              <a:t> </a:t>
            </a:r>
            <a:r>
              <a:rPr lang="en-US" b="0" dirty="0" err="1"/>
              <a:t>معنی</a:t>
            </a:r>
            <a:r>
              <a:rPr lang="en-US" b="0" dirty="0"/>
              <a:t> </a:t>
            </a:r>
            <a:r>
              <a:rPr lang="en-US" b="0" dirty="0" err="1"/>
              <a:t>ده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ستاسې</a:t>
            </a:r>
            <a:r>
              <a:rPr lang="en-US" b="0" dirty="0"/>
              <a:t> </a:t>
            </a:r>
            <a:r>
              <a:rPr lang="en-US" b="0" dirty="0" err="1"/>
              <a:t>میرمنو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عملیات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معاینه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عملي</a:t>
            </a:r>
            <a:r>
              <a:rPr lang="en-US" b="0" dirty="0"/>
              <a:t> </a:t>
            </a:r>
            <a:r>
              <a:rPr lang="en-US" b="0" dirty="0" err="1"/>
              <a:t>کېدو</a:t>
            </a:r>
            <a:r>
              <a:rPr lang="en-US" b="0" dirty="0"/>
              <a:t> </a:t>
            </a:r>
            <a:r>
              <a:rPr lang="en-US" b="0" dirty="0" err="1"/>
              <a:t>مخکې</a:t>
            </a:r>
            <a:r>
              <a:rPr lang="en-US" b="0" dirty="0"/>
              <a:t> </a:t>
            </a:r>
            <a:r>
              <a:rPr lang="en-US" b="0" dirty="0" err="1"/>
              <a:t>تشرېح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میرمنې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عملي</a:t>
            </a:r>
            <a:r>
              <a:rPr lang="en-US" b="0" dirty="0"/>
              <a:t> </a:t>
            </a:r>
            <a:r>
              <a:rPr lang="en-US" b="0" dirty="0" err="1"/>
              <a:t>کیدو</a:t>
            </a:r>
            <a:r>
              <a:rPr lang="en-US" b="0" dirty="0"/>
              <a:t> </a:t>
            </a:r>
            <a:r>
              <a:rPr lang="en-US" b="0" dirty="0" err="1"/>
              <a:t>اجازه</a:t>
            </a:r>
            <a:r>
              <a:rPr lang="en-US" b="0" dirty="0"/>
              <a:t> </a:t>
            </a:r>
            <a:r>
              <a:rPr lang="en-US" b="0" dirty="0" err="1"/>
              <a:t>ورکړي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دې</a:t>
            </a:r>
            <a:r>
              <a:rPr lang="en-US" b="0" dirty="0"/>
              <a:t> </a:t>
            </a:r>
            <a:r>
              <a:rPr lang="en-US" b="0" dirty="0" err="1"/>
              <a:t>برخه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یوازینۍ</a:t>
            </a:r>
            <a:r>
              <a:rPr lang="en-US" b="0" dirty="0"/>
              <a:t> </a:t>
            </a:r>
            <a:r>
              <a:rPr lang="en-US" b="0" dirty="0" err="1"/>
              <a:t>استثناء</a:t>
            </a:r>
            <a:r>
              <a:rPr lang="en-US" b="0" dirty="0"/>
              <a:t> </a:t>
            </a:r>
            <a:r>
              <a:rPr lang="en-US" b="0" dirty="0" err="1"/>
              <a:t>يو</a:t>
            </a:r>
            <a:r>
              <a:rPr lang="en-US" b="0" dirty="0"/>
              <a:t> </a:t>
            </a:r>
            <a:r>
              <a:rPr lang="en-US" b="0" dirty="0" err="1"/>
              <a:t>داسې</a:t>
            </a:r>
            <a:r>
              <a:rPr lang="en-US" b="0" dirty="0"/>
              <a:t>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بېړني</a:t>
            </a:r>
            <a:r>
              <a:rPr lang="en-US" b="0" dirty="0"/>
              <a:t> </a:t>
            </a:r>
            <a:r>
              <a:rPr lang="en-US" b="0" dirty="0" err="1"/>
              <a:t>حالت</a:t>
            </a:r>
            <a:r>
              <a:rPr lang="en-US" b="0" dirty="0"/>
              <a:t> </a:t>
            </a:r>
            <a:r>
              <a:rPr lang="en-US" b="0" dirty="0" err="1"/>
              <a:t>دې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هغۍ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ناروغ</a:t>
            </a:r>
            <a:r>
              <a:rPr lang="en-US" b="0" dirty="0"/>
              <a:t> </a:t>
            </a:r>
            <a:r>
              <a:rPr lang="en-US" b="0" dirty="0" err="1"/>
              <a:t>ځواب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ورکولای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طبی</a:t>
            </a:r>
            <a:r>
              <a:rPr lang="en-US" b="0" dirty="0"/>
              <a:t> </a:t>
            </a:r>
            <a:r>
              <a:rPr lang="en-US" b="0" dirty="0" err="1"/>
              <a:t>کارکوونکی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هغه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ژوند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ژغورنې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خاطر</a:t>
            </a:r>
            <a:r>
              <a:rPr lang="en-US" b="0" dirty="0"/>
              <a:t> </a:t>
            </a:r>
            <a:r>
              <a:rPr lang="en-US" b="0" dirty="0" err="1"/>
              <a:t>لاس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کار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میرمنې</a:t>
            </a:r>
            <a:r>
              <a:rPr lang="en-US" b="0" dirty="0"/>
              <a:t>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کارکوونکی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ښه</a:t>
            </a:r>
            <a:r>
              <a:rPr lang="en-US" b="0" dirty="0"/>
              <a:t> </a:t>
            </a:r>
            <a:r>
              <a:rPr lang="en-US" b="0" dirty="0" err="1"/>
              <a:t>پاملرنې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خدماتو</a:t>
            </a:r>
            <a:r>
              <a:rPr lang="en-US" b="0" dirty="0"/>
              <a:t> </a:t>
            </a:r>
            <a:r>
              <a:rPr lang="en-US" b="0" dirty="0" err="1"/>
              <a:t>وړاندې</a:t>
            </a:r>
            <a:r>
              <a:rPr lang="en-US" b="0" dirty="0"/>
              <a:t> </a:t>
            </a:r>
            <a:r>
              <a:rPr lang="en-US" b="0" dirty="0" err="1"/>
              <a:t>کولو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موخه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واضح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درک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پوه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کارکوونکې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روغتیا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څه</a:t>
            </a:r>
            <a:r>
              <a:rPr lang="en-US" b="0" dirty="0"/>
              <a:t> </a:t>
            </a:r>
            <a:r>
              <a:rPr lang="en-US" b="0" dirty="0" err="1"/>
              <a:t>وايي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که</a:t>
            </a:r>
            <a:r>
              <a:rPr lang="en-US" b="0" dirty="0"/>
              <a:t> </a:t>
            </a:r>
            <a:r>
              <a:rPr lang="en-US" b="0" dirty="0" err="1"/>
              <a:t>چېرې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خبرو</a:t>
            </a:r>
            <a:r>
              <a:rPr lang="en-US" b="0" dirty="0"/>
              <a:t> </a:t>
            </a:r>
            <a:r>
              <a:rPr lang="en-US" b="0" dirty="0" err="1"/>
              <a:t>باندې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پوهیدو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اړه</a:t>
            </a:r>
            <a:r>
              <a:rPr lang="en-US" b="0" dirty="0"/>
              <a:t> </a:t>
            </a:r>
            <a:r>
              <a:rPr lang="en-US" b="0" dirty="0" err="1"/>
              <a:t>اندېښنه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، </a:t>
            </a:r>
            <a:r>
              <a:rPr lang="en-US" b="0" dirty="0" err="1"/>
              <a:t>نو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یوه</a:t>
            </a:r>
            <a:r>
              <a:rPr lang="en-US" b="0" dirty="0"/>
              <a:t> </a:t>
            </a:r>
            <a:r>
              <a:rPr lang="en-US" b="0" dirty="0" err="1"/>
              <a:t>ژباړونکي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.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ژباړونکي</a:t>
            </a:r>
            <a:r>
              <a:rPr lang="en-US" b="0" dirty="0"/>
              <a:t> </a:t>
            </a:r>
            <a:r>
              <a:rPr lang="en-US" b="0" dirty="0" err="1"/>
              <a:t>دنده</a:t>
            </a:r>
            <a:r>
              <a:rPr lang="en-US" b="0" dirty="0"/>
              <a:t> </a:t>
            </a:r>
            <a:r>
              <a:rPr lang="en-US" b="0" dirty="0" err="1"/>
              <a:t>ده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معلومات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سمه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 </a:t>
            </a:r>
            <a:r>
              <a:rPr lang="en-US" b="0" dirty="0" err="1"/>
              <a:t>خپاره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،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ژباړونکی</a:t>
            </a:r>
            <a:r>
              <a:rPr lang="en-US" b="0" dirty="0"/>
              <a:t> </a:t>
            </a:r>
            <a:r>
              <a:rPr lang="en-US" b="0" dirty="0" err="1"/>
              <a:t>مکلف</a:t>
            </a:r>
            <a:r>
              <a:rPr lang="en-US" b="0" dirty="0"/>
              <a:t> </a:t>
            </a:r>
            <a:r>
              <a:rPr lang="en-US" b="0" dirty="0" err="1"/>
              <a:t>دی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معلومات</a:t>
            </a:r>
            <a:r>
              <a:rPr lang="en-US" b="0" dirty="0"/>
              <a:t> </a:t>
            </a:r>
            <a:r>
              <a:rPr lang="en-US" b="0" dirty="0" err="1"/>
              <a:t>محرم</a:t>
            </a:r>
            <a:r>
              <a:rPr lang="en-US" b="0" dirty="0"/>
              <a:t> </a:t>
            </a:r>
            <a:r>
              <a:rPr lang="en-US" b="0" dirty="0" err="1"/>
              <a:t>وساتي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هر</a:t>
            </a:r>
            <a:r>
              <a:rPr lang="en-US" b="0" dirty="0"/>
              <a:t> </a:t>
            </a:r>
            <a:r>
              <a:rPr lang="en-US" b="0" dirty="0" err="1"/>
              <a:t>طبي</a:t>
            </a:r>
            <a:r>
              <a:rPr lang="en-US" b="0" dirty="0"/>
              <a:t> </a:t>
            </a:r>
            <a:r>
              <a:rPr lang="en-US" b="0" dirty="0" err="1"/>
              <a:t>متخصص</a:t>
            </a:r>
            <a:r>
              <a:rPr lang="en-US" b="0" dirty="0"/>
              <a:t>، </a:t>
            </a:r>
            <a:r>
              <a:rPr lang="en-US" b="0" dirty="0" err="1"/>
              <a:t>کلینیک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روغتون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متحده</a:t>
            </a:r>
            <a:r>
              <a:rPr lang="en-US" b="0" dirty="0"/>
              <a:t> </a:t>
            </a:r>
            <a:r>
              <a:rPr lang="en-US" b="0" dirty="0" err="1"/>
              <a:t>ایالاتو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فدرال</a:t>
            </a:r>
            <a:r>
              <a:rPr lang="en-US" b="0" dirty="0"/>
              <a:t> </a:t>
            </a:r>
            <a:r>
              <a:rPr lang="en-US" b="0" dirty="0" err="1"/>
              <a:t>حکومت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پیسې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لاسه</a:t>
            </a:r>
            <a:r>
              <a:rPr lang="en-US" b="0" dirty="0"/>
              <a:t> </a:t>
            </a:r>
            <a:r>
              <a:rPr lang="en-US" b="0" dirty="0" err="1"/>
              <a:t>کوي</a:t>
            </a:r>
            <a:r>
              <a:rPr lang="en-US" b="0" dirty="0"/>
              <a:t> </a:t>
            </a:r>
            <a:r>
              <a:rPr lang="en-US" b="0" dirty="0" err="1"/>
              <a:t>مکلف</a:t>
            </a:r>
            <a:r>
              <a:rPr lang="en-US" b="0" dirty="0"/>
              <a:t> </a:t>
            </a:r>
            <a:r>
              <a:rPr lang="en-US" b="0" dirty="0" err="1"/>
              <a:t>دي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اړمنو</a:t>
            </a:r>
            <a:r>
              <a:rPr lang="en-US" b="0" dirty="0"/>
              <a:t> </a:t>
            </a:r>
            <a:r>
              <a:rPr lang="en-US" b="0" dirty="0" err="1"/>
              <a:t>خلکو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وړیا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ژباړې</a:t>
            </a:r>
            <a:r>
              <a:rPr lang="en-US" b="0" dirty="0"/>
              <a:t> </a:t>
            </a:r>
            <a:r>
              <a:rPr lang="en-US" b="0" dirty="0" err="1"/>
              <a:t>خدمات</a:t>
            </a:r>
            <a:r>
              <a:rPr lang="en-US" b="0" dirty="0"/>
              <a:t> </a:t>
            </a:r>
            <a:r>
              <a:rPr lang="en-US" b="0" dirty="0" err="1"/>
              <a:t>وړاندې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همیشه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ډاکتر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اخیستلو</a:t>
            </a:r>
            <a:r>
              <a:rPr lang="en-US" b="0" dirty="0"/>
              <a:t> </a:t>
            </a:r>
            <a:r>
              <a:rPr lang="en-US" b="0" dirty="0" err="1"/>
              <a:t>پرمهال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کلینیک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خبر</a:t>
            </a:r>
            <a:r>
              <a:rPr lang="en-US" b="0" dirty="0"/>
              <a:t> </a:t>
            </a:r>
            <a:r>
              <a:rPr lang="en-US" b="0" dirty="0" err="1"/>
              <a:t>ورکړي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دوی</a:t>
            </a:r>
            <a:r>
              <a:rPr lang="en-US" b="0" dirty="0"/>
              <a:t> </a:t>
            </a:r>
            <a:r>
              <a:rPr lang="en-US" b="0" dirty="0" err="1"/>
              <a:t>یوه</a:t>
            </a:r>
            <a:r>
              <a:rPr lang="en-US" b="0" dirty="0"/>
              <a:t> </a:t>
            </a:r>
            <a:r>
              <a:rPr lang="en-US" b="0" dirty="0" err="1"/>
              <a:t>ژباړونکي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اړتیا</a:t>
            </a:r>
            <a:r>
              <a:rPr lang="en-US" b="0" dirty="0"/>
              <a:t> </a:t>
            </a:r>
            <a:r>
              <a:rPr lang="en-US" b="0" dirty="0" err="1"/>
              <a:t>لري</a:t>
            </a:r>
            <a:r>
              <a:rPr lang="en-US" b="0" dirty="0"/>
              <a:t> </a:t>
            </a:r>
            <a:r>
              <a:rPr lang="en-US" b="0" dirty="0" err="1"/>
              <a:t>تر</a:t>
            </a:r>
            <a:r>
              <a:rPr lang="en-US" b="0" dirty="0"/>
              <a:t> </a:t>
            </a:r>
            <a:r>
              <a:rPr lang="en-US" b="0" dirty="0" err="1"/>
              <a:t>څو</a:t>
            </a:r>
            <a:r>
              <a:rPr lang="en-US" b="0" dirty="0"/>
              <a:t> </a:t>
            </a:r>
            <a:r>
              <a:rPr lang="en-US" b="0" dirty="0" err="1"/>
              <a:t>هغوی</a:t>
            </a:r>
            <a:r>
              <a:rPr lang="en-US" b="0" dirty="0"/>
              <a:t> </a:t>
            </a:r>
            <a:r>
              <a:rPr lang="en-US" b="0" dirty="0" err="1"/>
              <a:t>دا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ولري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تاسې</a:t>
            </a:r>
            <a:r>
              <a:rPr lang="en-US" b="0" dirty="0"/>
              <a:t> </a:t>
            </a:r>
            <a:r>
              <a:rPr lang="en-US" b="0" dirty="0" err="1"/>
              <a:t>ته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ژباړونکی</a:t>
            </a:r>
            <a:r>
              <a:rPr lang="en-US" b="0" dirty="0"/>
              <a:t> </a:t>
            </a:r>
            <a:r>
              <a:rPr lang="en-US" b="0" dirty="0" err="1"/>
              <a:t>پر</a:t>
            </a:r>
            <a:r>
              <a:rPr lang="en-US" b="0" dirty="0"/>
              <a:t> </a:t>
            </a:r>
            <a:r>
              <a:rPr lang="en-US" b="0" dirty="0" err="1"/>
              <a:t>ټاکلې</a:t>
            </a:r>
            <a:r>
              <a:rPr lang="en-US" b="0" dirty="0"/>
              <a:t> </a:t>
            </a:r>
            <a:r>
              <a:rPr lang="en-US" b="0" dirty="0" err="1"/>
              <a:t>وخت</a:t>
            </a:r>
            <a:r>
              <a:rPr lang="en-US" b="0" dirty="0"/>
              <a:t> </a:t>
            </a:r>
            <a:r>
              <a:rPr lang="en-US" b="0" dirty="0" err="1"/>
              <a:t>پیدا</a:t>
            </a:r>
            <a:r>
              <a:rPr lang="en-US" b="0" dirty="0"/>
              <a:t> </a:t>
            </a:r>
            <a:r>
              <a:rPr lang="en-US" b="0" dirty="0" err="1"/>
              <a:t>کړي</a:t>
            </a:r>
            <a:r>
              <a:rPr lang="en-US" b="0" dirty="0"/>
              <a:t>. </a:t>
            </a:r>
            <a:r>
              <a:rPr lang="en-US" b="0" dirty="0" err="1"/>
              <a:t>که</a:t>
            </a:r>
            <a:r>
              <a:rPr lang="en-US" b="0" dirty="0"/>
              <a:t> </a:t>
            </a:r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پرته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ملاقات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درملنې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لټه</a:t>
            </a:r>
            <a:r>
              <a:rPr lang="en-US" b="0" dirty="0"/>
              <a:t> </a:t>
            </a:r>
            <a:r>
              <a:rPr lang="en-US" b="0" dirty="0" err="1"/>
              <a:t>کې</a:t>
            </a:r>
            <a:r>
              <a:rPr lang="en-US" b="0" dirty="0"/>
              <a:t> </a:t>
            </a:r>
            <a:r>
              <a:rPr lang="en-US" b="0" dirty="0" err="1"/>
              <a:t>وي</a:t>
            </a:r>
            <a:r>
              <a:rPr lang="en-US" b="0" dirty="0"/>
              <a:t>، </a:t>
            </a:r>
            <a:r>
              <a:rPr lang="en-US" b="0" dirty="0" err="1"/>
              <a:t>لکه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یوې</a:t>
            </a:r>
            <a:r>
              <a:rPr lang="en-US" b="0" dirty="0"/>
              <a:t> </a:t>
            </a:r>
            <a:r>
              <a:rPr lang="en-US" b="0" dirty="0" err="1"/>
              <a:t>بېړنۍ</a:t>
            </a:r>
            <a:r>
              <a:rPr lang="en-US" b="0" dirty="0"/>
              <a:t> </a:t>
            </a:r>
            <a:r>
              <a:rPr lang="en-US" b="0" dirty="0" err="1"/>
              <a:t>اندېښنې</a:t>
            </a:r>
            <a:r>
              <a:rPr lang="en-US" b="0" dirty="0"/>
              <a:t> </a:t>
            </a:r>
            <a:r>
              <a:rPr lang="en-US" b="0" dirty="0" err="1"/>
              <a:t>پر</a:t>
            </a:r>
            <a:r>
              <a:rPr lang="en-US" b="0" dirty="0"/>
              <a:t> </a:t>
            </a:r>
            <a:r>
              <a:rPr lang="en-US" b="0" dirty="0" err="1"/>
              <a:t>مهال</a:t>
            </a:r>
            <a:r>
              <a:rPr lang="en-US" b="0" dirty="0"/>
              <a:t>، </a:t>
            </a:r>
            <a:r>
              <a:rPr lang="en-US" b="0" dirty="0" err="1"/>
              <a:t>دلته</a:t>
            </a:r>
            <a:r>
              <a:rPr lang="en-US" b="0" dirty="0"/>
              <a:t> </a:t>
            </a:r>
            <a:r>
              <a:rPr lang="en-US" b="0" dirty="0" err="1"/>
              <a:t>بیا</a:t>
            </a:r>
            <a:r>
              <a:rPr lang="en-US" b="0" dirty="0"/>
              <a:t> </a:t>
            </a:r>
            <a:r>
              <a:rPr lang="en-US" b="0" dirty="0" err="1"/>
              <a:t>هم</a:t>
            </a:r>
            <a:r>
              <a:rPr lang="en-US" b="0" dirty="0"/>
              <a:t> </a:t>
            </a:r>
            <a:r>
              <a:rPr lang="en-US" b="0" dirty="0" err="1"/>
              <a:t>حق</a:t>
            </a:r>
            <a:r>
              <a:rPr lang="en-US" b="0" dirty="0"/>
              <a:t> </a:t>
            </a:r>
            <a:r>
              <a:rPr lang="en-US" b="0" dirty="0" err="1"/>
              <a:t>لرئ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یو</a:t>
            </a:r>
            <a:r>
              <a:rPr lang="en-US" b="0" dirty="0"/>
              <a:t> </a:t>
            </a:r>
            <a:r>
              <a:rPr lang="en-US" b="0" dirty="0" err="1"/>
              <a:t>ژباړونکی</a:t>
            </a:r>
            <a:r>
              <a:rPr lang="en-US" b="0" dirty="0"/>
              <a:t> </a:t>
            </a:r>
            <a:r>
              <a:rPr lang="en-US" b="0" dirty="0" err="1"/>
              <a:t>ولري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هغه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وکړي</a:t>
            </a:r>
            <a:r>
              <a:rPr lang="en-US" b="0" dirty="0"/>
              <a:t>.</a:t>
            </a:r>
          </a:p>
          <a:p>
            <a:pPr algn="r"/>
            <a:r>
              <a:rPr lang="en-US" b="0" dirty="0" err="1"/>
              <a:t>ستاسو</a:t>
            </a:r>
            <a:r>
              <a:rPr lang="en-US" b="0" dirty="0"/>
              <a:t> </a:t>
            </a:r>
            <a:r>
              <a:rPr lang="en-US" b="0" dirty="0" err="1"/>
              <a:t>میرمن</a:t>
            </a:r>
            <a:r>
              <a:rPr lang="en-US" b="0" dirty="0"/>
              <a:t> </a:t>
            </a:r>
            <a:r>
              <a:rPr lang="en-US" b="0" dirty="0" err="1"/>
              <a:t>کولای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 </a:t>
            </a:r>
            <a:r>
              <a:rPr lang="en-US" b="0" dirty="0" err="1"/>
              <a:t>چې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لاندې</a:t>
            </a:r>
            <a:r>
              <a:rPr lang="en-US" b="0" dirty="0"/>
              <a:t> </a:t>
            </a:r>
            <a:r>
              <a:rPr lang="en-US" b="0" dirty="0" err="1"/>
              <a:t>جملې</a:t>
            </a:r>
            <a:r>
              <a:rPr lang="en-US" b="0" dirty="0"/>
              <a:t>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ویلو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یوه</a:t>
            </a:r>
            <a:r>
              <a:rPr lang="en-US" b="0" dirty="0"/>
              <a:t> </a:t>
            </a:r>
            <a:r>
              <a:rPr lang="en-US" b="0" dirty="0" err="1"/>
              <a:t>ژباړونکي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وکړئ</a:t>
            </a:r>
            <a:r>
              <a:rPr lang="en-US" b="0" dirty="0"/>
              <a:t>: «</a:t>
            </a:r>
            <a:r>
              <a:rPr lang="en-US" b="0" dirty="0" err="1"/>
              <a:t>پښتوNo</a:t>
            </a:r>
            <a:r>
              <a:rPr lang="en-US" b="0" dirty="0"/>
              <a:t> English, I speak ». </a:t>
            </a:r>
            <a:r>
              <a:rPr lang="en-US" b="0" dirty="0" err="1"/>
              <a:t>ملګرو</a:t>
            </a:r>
            <a:r>
              <a:rPr lang="en-US" b="0" dirty="0"/>
              <a:t> </a:t>
            </a:r>
            <a:r>
              <a:rPr lang="en-US" b="0" dirty="0" err="1"/>
              <a:t>او</a:t>
            </a:r>
            <a:r>
              <a:rPr lang="en-US" b="0" dirty="0"/>
              <a:t> </a:t>
            </a:r>
            <a:r>
              <a:rPr lang="en-US" b="0" dirty="0" err="1"/>
              <a:t>یا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کورنۍ</a:t>
            </a:r>
            <a:r>
              <a:rPr lang="en-US" b="0" dirty="0"/>
              <a:t> </a:t>
            </a:r>
            <a:r>
              <a:rPr lang="en-US" b="0" dirty="0" err="1"/>
              <a:t>غړو</a:t>
            </a:r>
            <a:r>
              <a:rPr lang="en-US" b="0" dirty="0"/>
              <a:t>، </a:t>
            </a:r>
            <a:r>
              <a:rPr lang="en-US" b="0" dirty="0" err="1"/>
              <a:t>په</a:t>
            </a:r>
            <a:r>
              <a:rPr lang="en-US" b="0" dirty="0"/>
              <a:t> </a:t>
            </a:r>
            <a:r>
              <a:rPr lang="en-US" b="0" dirty="0" err="1"/>
              <a:t>ځانګړې</a:t>
            </a:r>
            <a:r>
              <a:rPr lang="en-US" b="0" dirty="0"/>
              <a:t> </a:t>
            </a:r>
            <a:r>
              <a:rPr lang="en-US" b="0" dirty="0" err="1"/>
              <a:t>توګه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۱۸ </a:t>
            </a:r>
            <a:r>
              <a:rPr lang="en-US" b="0" dirty="0" err="1"/>
              <a:t>کلنۍ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کم</a:t>
            </a:r>
            <a:r>
              <a:rPr lang="en-US" b="0" dirty="0"/>
              <a:t> </a:t>
            </a:r>
            <a:r>
              <a:rPr lang="en-US" b="0" dirty="0" err="1"/>
              <a:t>عمر</a:t>
            </a:r>
            <a:r>
              <a:rPr lang="en-US" b="0" dirty="0"/>
              <a:t> </a:t>
            </a:r>
            <a:r>
              <a:rPr lang="en-US" b="0" dirty="0" err="1"/>
              <a:t>لرونکي</a:t>
            </a:r>
            <a:r>
              <a:rPr lang="en-US" b="0" dirty="0"/>
              <a:t> </a:t>
            </a:r>
            <a:r>
              <a:rPr lang="en-US" b="0" dirty="0" err="1"/>
              <a:t>ماشومانو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ژباړې</a:t>
            </a:r>
            <a:r>
              <a:rPr lang="en-US" b="0" dirty="0"/>
              <a:t> </a:t>
            </a:r>
            <a:r>
              <a:rPr lang="en-US" b="0" dirty="0" err="1"/>
              <a:t>غوښتنه</a:t>
            </a:r>
            <a:r>
              <a:rPr lang="en-US" b="0" dirty="0"/>
              <a:t> </a:t>
            </a:r>
            <a:r>
              <a:rPr lang="en-US" b="0" dirty="0" err="1"/>
              <a:t>ونه</a:t>
            </a:r>
            <a:r>
              <a:rPr lang="en-US" b="0" dirty="0"/>
              <a:t> </a:t>
            </a:r>
            <a:r>
              <a:rPr lang="en-US" b="0" dirty="0" err="1"/>
              <a:t>شي</a:t>
            </a:r>
            <a:r>
              <a:rPr lang="en-US" b="0" dirty="0"/>
              <a:t>. </a:t>
            </a:r>
          </a:p>
          <a:p>
            <a:pPr algn="r"/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متحده</a:t>
            </a:r>
            <a:r>
              <a:rPr lang="en-US" b="0" dirty="0"/>
              <a:t> </a:t>
            </a:r>
            <a:r>
              <a:rPr lang="en-US" b="0" dirty="0" err="1"/>
              <a:t>ایالاتو</a:t>
            </a:r>
            <a:r>
              <a:rPr lang="en-US" b="0" dirty="0"/>
              <a:t> </a:t>
            </a:r>
            <a:r>
              <a:rPr lang="en-US" b="0" dirty="0" err="1"/>
              <a:t>قانون</a:t>
            </a:r>
            <a:r>
              <a:rPr lang="en-US" b="0" dirty="0"/>
              <a:t> </a:t>
            </a:r>
            <a:r>
              <a:rPr lang="en-US" b="0" dirty="0" err="1"/>
              <a:t>مطابق</a:t>
            </a:r>
            <a:r>
              <a:rPr lang="en-US" b="0" dirty="0"/>
              <a:t> </a:t>
            </a:r>
            <a:r>
              <a:rPr lang="en-US" b="0" dirty="0" err="1"/>
              <a:t>هیڅوک</a:t>
            </a:r>
            <a:r>
              <a:rPr lang="en-US" b="0" dirty="0"/>
              <a:t> </a:t>
            </a:r>
            <a:r>
              <a:rPr lang="en-US" b="0" dirty="0" err="1"/>
              <a:t>باید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انګلیسي</a:t>
            </a:r>
            <a:r>
              <a:rPr lang="en-US" b="0" dirty="0"/>
              <a:t> </a:t>
            </a:r>
            <a:r>
              <a:rPr lang="en-US" b="0" dirty="0" err="1"/>
              <a:t>ژبې</a:t>
            </a:r>
            <a:r>
              <a:rPr lang="en-US" b="0" dirty="0"/>
              <a:t> </a:t>
            </a:r>
            <a:r>
              <a:rPr lang="en-US" b="0" dirty="0" err="1"/>
              <a:t>سره</a:t>
            </a:r>
            <a:r>
              <a:rPr lang="en-US" b="0" dirty="0"/>
              <a:t> </a:t>
            </a:r>
            <a:r>
              <a:rPr lang="en-US" b="0" dirty="0" err="1"/>
              <a:t>د</a:t>
            </a:r>
            <a:r>
              <a:rPr lang="en-US" b="0" dirty="0"/>
              <a:t> </a:t>
            </a:r>
            <a:r>
              <a:rPr lang="en-US" b="0" dirty="0" err="1"/>
              <a:t>نه</a:t>
            </a:r>
            <a:r>
              <a:rPr lang="en-US" b="0" dirty="0"/>
              <a:t> </a:t>
            </a:r>
            <a:r>
              <a:rPr lang="en-US" b="0" dirty="0" err="1"/>
              <a:t>بلدتیا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کبله</a:t>
            </a:r>
            <a:r>
              <a:rPr lang="en-US" b="0" dirty="0"/>
              <a:t> </a:t>
            </a:r>
            <a:r>
              <a:rPr lang="en-US" b="0" dirty="0" err="1"/>
              <a:t>له</a:t>
            </a:r>
            <a:r>
              <a:rPr lang="en-US" b="0" dirty="0"/>
              <a:t> </a:t>
            </a:r>
            <a:r>
              <a:rPr lang="en-US" b="0" dirty="0" err="1"/>
              <a:t>طبی</a:t>
            </a:r>
            <a:r>
              <a:rPr lang="en-US" b="0" dirty="0"/>
              <a:t> </a:t>
            </a:r>
            <a:r>
              <a:rPr lang="en-US" b="0" dirty="0" err="1"/>
              <a:t>درملنې</a:t>
            </a:r>
            <a:r>
              <a:rPr lang="en-US" b="0" dirty="0"/>
              <a:t> </a:t>
            </a:r>
            <a:r>
              <a:rPr lang="en-US" b="0" dirty="0" err="1"/>
              <a:t>څخه</a:t>
            </a:r>
            <a:r>
              <a:rPr lang="en-US" b="0" dirty="0"/>
              <a:t> </a:t>
            </a:r>
            <a:r>
              <a:rPr lang="en-US" b="0" dirty="0" err="1"/>
              <a:t>بې</a:t>
            </a:r>
            <a:r>
              <a:rPr lang="en-US" b="0" dirty="0"/>
              <a:t> </a:t>
            </a:r>
            <a:r>
              <a:rPr lang="en-US" b="0" dirty="0" err="1"/>
              <a:t>برخې</a:t>
            </a:r>
            <a:r>
              <a:rPr lang="en-US" b="0" dirty="0"/>
              <a:t> </a:t>
            </a:r>
            <a:r>
              <a:rPr lang="en-US" b="0" dirty="0" err="1"/>
              <a:t>پاتې</a:t>
            </a:r>
            <a:r>
              <a:rPr lang="en-US" b="0" dirty="0"/>
              <a:t> </a:t>
            </a:r>
            <a:r>
              <a:rPr lang="en-US" b="0" dirty="0" err="1"/>
              <a:t>نشي</a:t>
            </a:r>
            <a:r>
              <a:rPr lang="en-US" b="0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همداشان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میرمن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حق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لري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ډاکتر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ملاقات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مهال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راحت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احساس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ولري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چيري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راحت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احساس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لري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کولای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مشخصو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شیانو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غوښتنه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وکړي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 </a:t>
            </a:r>
          </a:p>
          <a:p>
            <a:pPr algn="r"/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مثال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توګه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هغه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کولای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غوښتنه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وکړي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یوې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طبي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خوا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چېرې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خپل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ملاقات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لپاره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طبي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غواړئ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ملاقات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اخلئ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هغه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مهال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غوښتنه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وکړئ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چېرې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دلیل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مخې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کومه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طبي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موجود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کلینیک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به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وپوښتي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ایا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میرمن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یوه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نارینه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طبي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خوا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وکتل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کومه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ستونزه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به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؟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میرمنې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روغتیايي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ضرورت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کتو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کولای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ورسره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قبوله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کړئ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هم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ترې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وغواړئ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طبي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موجوده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ملاقات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تنظیم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کړي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.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میرمن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نارینه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ډاکتر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خوا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رضایت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وښیي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زیاتره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وخت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به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یوه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هم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خونه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حساسو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معایناتو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تر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سره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کېدو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مهال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موجوده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لکه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سینې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(breast)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یا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حوصلې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(Pelvic)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همداشان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،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ناروغان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کولای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غوښتنه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وکړي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چې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د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همدې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معایناتو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پر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مهال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یوه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ښځینه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کارکوونکي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شتون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b="0" i="0" dirty="0" err="1">
                <a:latin typeface="Roboto Slab" pitchFamily="2" charset="0"/>
                <a:ea typeface="Roboto Slab" pitchFamily="2" charset="0"/>
              </a:rPr>
              <a:t>ولري</a:t>
            </a:r>
            <a:r>
              <a:rPr lang="en-US" b="0" i="0" dirty="0">
                <a:latin typeface="Roboto Slab" pitchFamily="2" charset="0"/>
                <a:ea typeface="Roboto Slab" pitchFamily="2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Roboto Slab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Roboto Slab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Slab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Roboto Slab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0" kern="120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0" kern="120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Roboto Slab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Roboto Slab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Roboto Slab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0" y="2657764"/>
            <a:ext cx="6972300" cy="1388023"/>
            <a:chOff x="0" y="0"/>
            <a:chExt cx="10970345" cy="18506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207" r="3207" b="69393"/>
            <a:stretch>
              <a:fillRect/>
            </a:stretch>
          </p:blipFill>
          <p:spPr>
            <a:xfrm>
              <a:off x="0" y="0"/>
              <a:ext cx="10970345" cy="185069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420600" y="4197991"/>
            <a:ext cx="4838700" cy="1483403"/>
            <a:chOff x="0" y="0"/>
            <a:chExt cx="7565329" cy="19778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9806" r="19806" b="69393"/>
            <a:stretch>
              <a:fillRect/>
            </a:stretch>
          </p:blipFill>
          <p:spPr>
            <a:xfrm>
              <a:off x="0" y="0"/>
              <a:ext cx="7565329" cy="1977871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028700" y="1296907"/>
            <a:ext cx="6718443" cy="7930604"/>
          </a:xfrm>
          <a:custGeom>
            <a:avLst/>
            <a:gdLst/>
            <a:ahLst/>
            <a:cxnLst/>
            <a:rect l="l" t="t" r="r" b="b"/>
            <a:pathLst>
              <a:path w="6718443" h="7930604">
                <a:moveTo>
                  <a:pt x="0" y="0"/>
                </a:moveTo>
                <a:lnTo>
                  <a:pt x="6718443" y="0"/>
                </a:lnTo>
                <a:lnTo>
                  <a:pt x="6718443" y="7930604"/>
                </a:lnTo>
                <a:lnTo>
                  <a:pt x="0" y="7930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993" r="-34070"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9196721"/>
            <a:ext cx="16230600" cy="61579"/>
            <a:chOff x="0" y="0"/>
            <a:chExt cx="5017630" cy="190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17630" cy="19037"/>
            </a:xfrm>
            <a:custGeom>
              <a:avLst/>
              <a:gdLst/>
              <a:ahLst/>
              <a:cxnLst/>
              <a:rect l="l" t="t" r="r" b="b"/>
              <a:pathLst>
                <a:path w="5017630" h="19037">
                  <a:moveTo>
                    <a:pt x="0" y="0"/>
                  </a:moveTo>
                  <a:lnTo>
                    <a:pt x="5017630" y="0"/>
                  </a:lnTo>
                  <a:lnTo>
                    <a:pt x="5017630" y="19037"/>
                  </a:lnTo>
                  <a:lnTo>
                    <a:pt x="0" y="19037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5017630" cy="9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9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978789" y="7834672"/>
            <a:ext cx="2280511" cy="1126364"/>
            <a:chOff x="0" y="0"/>
            <a:chExt cx="3040681" cy="1501818"/>
          </a:xfrm>
        </p:grpSpPr>
        <p:sp>
          <p:nvSpPr>
            <p:cNvPr id="11" name="Freeform 11"/>
            <p:cNvSpPr/>
            <p:nvPr/>
          </p:nvSpPr>
          <p:spPr>
            <a:xfrm>
              <a:off x="1538863" y="0"/>
              <a:ext cx="1501818" cy="1501818"/>
            </a:xfrm>
            <a:custGeom>
              <a:avLst/>
              <a:gdLst/>
              <a:ahLst/>
              <a:cxnLst/>
              <a:rect l="l" t="t" r="r" b="b"/>
              <a:pathLst>
                <a:path w="1501818" h="1501818">
                  <a:moveTo>
                    <a:pt x="0" y="0"/>
                  </a:moveTo>
                  <a:lnTo>
                    <a:pt x="1501818" y="0"/>
                  </a:lnTo>
                  <a:lnTo>
                    <a:pt x="1501818" y="1501818"/>
                  </a:lnTo>
                  <a:lnTo>
                    <a:pt x="0" y="1501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21177"/>
              <a:ext cx="1259463" cy="1259463"/>
            </a:xfrm>
            <a:custGeom>
              <a:avLst/>
              <a:gdLst/>
              <a:ahLst/>
              <a:cxnLst/>
              <a:rect l="l" t="t" r="r" b="b"/>
              <a:pathLst>
                <a:path w="1259463" h="1259463">
                  <a:moveTo>
                    <a:pt x="0" y="0"/>
                  </a:moveTo>
                  <a:lnTo>
                    <a:pt x="1259463" y="0"/>
                  </a:lnTo>
                  <a:lnTo>
                    <a:pt x="1259463" y="1259464"/>
                  </a:lnTo>
                  <a:lnTo>
                    <a:pt x="0" y="1259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980471" y="2636700"/>
            <a:ext cx="8191530" cy="3031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5"/>
              </a:lnSpc>
            </a:pP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د</a:t>
            </a: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یوه</a:t>
            </a: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ناروغ</a:t>
            </a: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په</a:t>
            </a: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توګه</a:t>
            </a:r>
            <a:endParaRPr lang="en-US" sz="7065" b="1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 Bold"/>
            </a:endParaRPr>
          </a:p>
          <a:p>
            <a:pPr algn="r">
              <a:lnSpc>
                <a:spcPts val="12505"/>
              </a:lnSpc>
            </a:pP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ستاسو</a:t>
            </a:r>
            <a:r>
              <a:rPr lang="en-US" sz="7065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7065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حقوق</a:t>
            </a:r>
            <a:endParaRPr lang="en-US" sz="7065" b="1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32623" y="1629431"/>
            <a:ext cx="5956382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80"/>
              </a:lnSpc>
            </a:pPr>
            <a:r>
              <a:rPr lang="en-US" sz="5600" dirty="0">
                <a:solidFill>
                  <a:srgbClr val="0C2675"/>
                </a:solidFill>
                <a:latin typeface="Roboto Slab"/>
                <a:cs typeface="Roboto Slab"/>
              </a:rPr>
              <a:t>2 </a:t>
            </a:r>
            <a:r>
              <a:rPr lang="en-US" sz="5600" dirty="0" err="1">
                <a:solidFill>
                  <a:srgbClr val="0C2675"/>
                </a:solidFill>
                <a:latin typeface="Roboto Slab"/>
                <a:cs typeface="Roboto Slab"/>
              </a:rPr>
              <a:t>برخه</a:t>
            </a:r>
            <a:endParaRPr lang="en-US" sz="5600" dirty="0">
              <a:solidFill>
                <a:srgbClr val="0C2675"/>
              </a:solidFill>
              <a:latin typeface="Roboto Slab"/>
              <a:cs typeface="Roboto Slab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78482-6B33-8F64-7BB2-50760FD7977B}"/>
              </a:ext>
            </a:extLst>
          </p:cNvPr>
          <p:cNvSpPr txBox="1"/>
          <p:nvPr/>
        </p:nvSpPr>
        <p:spPr>
          <a:xfrm flipH="1">
            <a:off x="15144158" y="1594754"/>
            <a:ext cx="306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C2675"/>
                </a:solidFill>
                <a:latin typeface="Roboto Slab"/>
                <a:cs typeface="Roboto Slab"/>
              </a:rPr>
              <a:t>:</a:t>
            </a:r>
            <a:endParaRPr lang="en-US" sz="5400" b="1" dirty="0">
              <a:latin typeface="Roboto Slab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0370" r="2037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966279" y="5143500"/>
            <a:ext cx="5981126" cy="1196623"/>
            <a:chOff x="0" y="0"/>
            <a:chExt cx="792315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2315" cy="152959"/>
            </a:xfrm>
            <a:custGeom>
              <a:avLst/>
              <a:gdLst/>
              <a:ahLst/>
              <a:cxnLst/>
              <a:rect l="l" t="t" r="r" b="b"/>
              <a:pathLst>
                <a:path w="792315" h="152959">
                  <a:moveTo>
                    <a:pt x="0" y="0"/>
                  </a:moveTo>
                  <a:lnTo>
                    <a:pt x="792315" y="0"/>
                  </a:lnTo>
                  <a:lnTo>
                    <a:pt x="792315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92315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82400" y="6578248"/>
            <a:ext cx="4800600" cy="1196623"/>
            <a:chOff x="0" y="0"/>
            <a:chExt cx="643758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758" cy="152959"/>
            </a:xfrm>
            <a:custGeom>
              <a:avLst/>
              <a:gdLst/>
              <a:ahLst/>
              <a:cxnLst/>
              <a:rect l="l" t="t" r="r" b="b"/>
              <a:pathLst>
                <a:path w="643758" h="152959">
                  <a:moveTo>
                    <a:pt x="0" y="0"/>
                  </a:moveTo>
                  <a:lnTo>
                    <a:pt x="643758" y="0"/>
                  </a:lnTo>
                  <a:lnTo>
                    <a:pt x="643758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43758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56923" y="4979191"/>
            <a:ext cx="6390481" cy="242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8"/>
              </a:lnSpc>
            </a:pP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له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خپل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ډاکتر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cs typeface="Roboto Slab Bold"/>
              </a:rPr>
              <a:t>څخه</a:t>
            </a:r>
            <a:endParaRPr lang="en-US" sz="6200" b="1" dirty="0">
              <a:solidFill>
                <a:srgbClr val="FFFFFF"/>
              </a:solidFill>
              <a:latin typeface="Roboto Slab" pitchFamily="2" charset="0"/>
              <a:cs typeface="Roboto Slab Bold"/>
            </a:endParaRPr>
          </a:p>
          <a:p>
            <a:pPr algn="ctr">
              <a:lnSpc>
                <a:spcPts val="9858"/>
              </a:lnSpc>
            </a:pP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  </a:t>
            </a:r>
            <a:r>
              <a:rPr lang="en-US" sz="6200" b="1" dirty="0" err="1">
                <a:solidFill>
                  <a:srgbClr val="FFFFFF"/>
                </a:solidFill>
                <a:latin typeface="Roboto Slab Bold"/>
                <a:cs typeface="Roboto Slab Bold"/>
              </a:rPr>
              <a:t>پوښتنې</a:t>
            </a:r>
            <a:r>
              <a:rPr lang="en-US" sz="6200" b="1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 Bold"/>
                <a:cs typeface="Roboto Slab Bold"/>
              </a:rPr>
              <a:t>وکړي</a:t>
            </a:r>
            <a:endParaRPr lang="en-US" sz="6200" b="1" dirty="0">
              <a:solidFill>
                <a:srgbClr val="FFFFFF"/>
              </a:solidFill>
              <a:latin typeface="Roboto Slab Bold"/>
              <a:cs typeface="Roboto Slab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15451" y="1332333"/>
            <a:ext cx="8854374" cy="266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3"/>
              </a:lnSpc>
            </a:pP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ستاسو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میرمنې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او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د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کورنۍ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نور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ښځینه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غړی</a:t>
            </a:r>
            <a:endParaRPr lang="en-US" sz="37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ctr">
              <a:lnSpc>
                <a:spcPts val="7223"/>
              </a:lnSpc>
            </a:pPr>
            <a:r>
              <a:rPr lang="en-US" sz="3742" b="1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حق</a:t>
            </a:r>
            <a:r>
              <a:rPr lang="en-US" sz="3742" b="1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لرئ</a:t>
            </a:r>
            <a:endParaRPr lang="en-US" sz="3742" b="1" dirty="0">
              <a:solidFill>
                <a:srgbClr val="0C2675"/>
              </a:solidFill>
              <a:latin typeface="Roboto Condensed Bold"/>
              <a:cs typeface="Roboto Condensed Bold"/>
            </a:endParaRPr>
          </a:p>
          <a:p>
            <a:pPr>
              <a:lnSpc>
                <a:spcPts val="7223"/>
              </a:lnSpc>
            </a:pPr>
            <a:endParaRPr lang="en-US" sz="3742" dirty="0">
              <a:solidFill>
                <a:srgbClr val="0C2675"/>
              </a:solidFill>
              <a:latin typeface="Roboto Condensed Bold"/>
              <a:cs typeface="Roboto Condensed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1629" y="2040304"/>
            <a:ext cx="11984742" cy="1187131"/>
            <a:chOff x="0" y="-298064"/>
            <a:chExt cx="15979656" cy="158284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298064"/>
              <a:ext cx="15979656" cy="1582842"/>
              <a:chOff x="0" y="-28575"/>
              <a:chExt cx="1531952" cy="1517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31952" cy="123170"/>
              </a:xfrm>
              <a:custGeom>
                <a:avLst/>
                <a:gdLst/>
                <a:ahLst/>
                <a:cxnLst/>
                <a:rect l="l" t="t" r="r" b="b"/>
                <a:pathLst>
                  <a:path w="1531952" h="123170">
                    <a:moveTo>
                      <a:pt x="0" y="0"/>
                    </a:moveTo>
                    <a:lnTo>
                      <a:pt x="1531952" y="0"/>
                    </a:lnTo>
                    <a:lnTo>
                      <a:pt x="1531952" y="123170"/>
                    </a:lnTo>
                    <a:lnTo>
                      <a:pt x="0" y="123170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 b="1" dirty="0">
                  <a:latin typeface="Roboto Slab" pitchFamily="2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531952" cy="151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 b="1" dirty="0">
                  <a:latin typeface="Roboto Slab" pitchFamily="2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38410" y="153071"/>
              <a:ext cx="14702836" cy="90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4"/>
                </a:lnSpc>
                <a:spcBef>
                  <a:spcPct val="0"/>
                </a:spcBef>
              </a:pPr>
              <a:r>
                <a:rPr lang="en-US" sz="4103" b="1" dirty="0" err="1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د</a:t>
              </a:r>
              <a:r>
                <a:rPr lang="en-US" sz="4103" b="1" dirty="0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4103" b="1" dirty="0" err="1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لا</a:t>
              </a:r>
              <a:r>
                <a:rPr lang="en-US" sz="4103" b="1" dirty="0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4103" b="1" dirty="0" err="1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نورو</a:t>
              </a:r>
              <a:r>
                <a:rPr lang="en-US" sz="4103" b="1" dirty="0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4103" b="1" dirty="0" err="1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معلوماتو</a:t>
              </a:r>
              <a:r>
                <a:rPr lang="en-US" sz="4103" b="1" dirty="0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4103" b="1" dirty="0" err="1">
                  <a:solidFill>
                    <a:srgbClr val="0C2675"/>
                  </a:solidFill>
                  <a:latin typeface="Roboto Slab" pitchFamily="2" charset="0"/>
                  <a:cs typeface="Roboto Slab Bold"/>
                </a:rPr>
                <a:t>لپاره</a:t>
              </a:r>
              <a:endParaRPr lang="en-US" sz="4103" b="1" dirty="0">
                <a:solidFill>
                  <a:srgbClr val="0C2675"/>
                </a:solidFill>
                <a:latin typeface="Roboto Slab" pitchFamily="2" charset="0"/>
                <a:cs typeface="Roboto Slab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00321" y="4687182"/>
            <a:ext cx="887358" cy="887358"/>
            <a:chOff x="0" y="0"/>
            <a:chExt cx="1183144" cy="118314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3144" cy="118314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 b="1" dirty="0">
                  <a:latin typeface="Roboto Slab" pitchFamily="2" charset="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 b="1" dirty="0">
                  <a:latin typeface="Roboto Slab" pitchFamily="2" charset="0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31483" y="125482"/>
              <a:ext cx="269379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>
                  <a:solidFill>
                    <a:srgbClr val="FFFFFF"/>
                  </a:solidFill>
                  <a:latin typeface="Roboto Slab Bold"/>
                </a:rPr>
                <a:t>3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02301" y="6786620"/>
            <a:ext cx="4883397" cy="127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درېمه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ویډیو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کې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به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تاسو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ته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هغه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ټول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معلومات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تشریح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شي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چې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«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ښځو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روغتیایي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معاینې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»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پرمهال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څه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پیښیږي</a:t>
            </a:r>
            <a:endParaRPr lang="en-US" sz="2400" dirty="0">
              <a:solidFill>
                <a:srgbClr val="0C2675"/>
              </a:solidFill>
              <a:latin typeface="Roboto Condensed"/>
              <a:cs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02301" y="6194048"/>
            <a:ext cx="488339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3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ویډیو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: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معاینې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په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اړه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معلومات</a:t>
            </a:r>
            <a:endParaRPr lang="en-US" sz="2400" dirty="0">
              <a:solidFill>
                <a:srgbClr val="0C2675"/>
              </a:solidFill>
              <a:latin typeface="Roboto Condensed Bold"/>
              <a:cs typeface="Roboto Condensed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CEDDC-D366-A585-D306-5BFD922184C2}"/>
              </a:ext>
            </a:extLst>
          </p:cNvPr>
          <p:cNvSpPr txBox="1"/>
          <p:nvPr/>
        </p:nvSpPr>
        <p:spPr>
          <a:xfrm>
            <a:off x="8387502" y="7630560"/>
            <a:ext cx="312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  <a:endParaRPr lang="en-US" sz="2400" b="1" dirty="0">
              <a:latin typeface="Roboto Slab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5749" y="4179189"/>
            <a:ext cx="3114697" cy="679567"/>
            <a:chOff x="0" y="0"/>
            <a:chExt cx="398137" cy="8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137" cy="86866"/>
            </a:xfrm>
            <a:custGeom>
              <a:avLst/>
              <a:gdLst/>
              <a:ahLst/>
              <a:cxnLst/>
              <a:rect l="l" t="t" r="r" b="b"/>
              <a:pathLst>
                <a:path w="398137" h="86866">
                  <a:moveTo>
                    <a:pt x="0" y="0"/>
                  </a:moveTo>
                  <a:lnTo>
                    <a:pt x="398137" y="0"/>
                  </a:lnTo>
                  <a:lnTo>
                    <a:pt x="398137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8137" cy="115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155102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248104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326981" y="230115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28825" y="4017264"/>
            <a:ext cx="11768376" cy="3255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متحده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ایالاتو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،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ټول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خلک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ناروغانو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توګه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مهم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لري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.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حقوقو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ځینې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متحده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ایالاتو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قوانینو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مخې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تضمین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شوي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دي</a:t>
            </a:r>
            <a:b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</a:b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63BEA-6FF1-6C0A-B5CA-08A50F846A1D}"/>
              </a:ext>
            </a:extLst>
          </p:cNvPr>
          <p:cNvSpPr txBox="1"/>
          <p:nvPr/>
        </p:nvSpPr>
        <p:spPr>
          <a:xfrm>
            <a:off x="12458964" y="5731222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  <a:endParaRPr lang="en-US" sz="4000" b="1" dirty="0">
              <a:latin typeface="Roboto Slab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0600" y="4179188"/>
            <a:ext cx="3173942" cy="679567"/>
            <a:chOff x="0" y="0"/>
            <a:chExt cx="398137" cy="8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137" cy="86866"/>
            </a:xfrm>
            <a:custGeom>
              <a:avLst/>
              <a:gdLst/>
              <a:ahLst/>
              <a:cxnLst/>
              <a:rect l="l" t="t" r="r" b="b"/>
              <a:pathLst>
                <a:path w="398137" h="86866">
                  <a:moveTo>
                    <a:pt x="0" y="0"/>
                  </a:moveTo>
                  <a:lnTo>
                    <a:pt x="398137" y="0"/>
                  </a:lnTo>
                  <a:lnTo>
                    <a:pt x="398137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8137" cy="115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30228" y="4142169"/>
            <a:ext cx="11950747" cy="75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متحده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ایالاتو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،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ټول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خلک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ناروغانو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توګه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مهم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لري</a:t>
            </a:r>
            <a:endParaRPr lang="en-US" sz="4103" spc="82" dirty="0">
              <a:solidFill>
                <a:srgbClr val="0C2675"/>
              </a:solidFill>
              <a:latin typeface="Roboto Slab Bold"/>
              <a:cs typeface="Roboto Slab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55102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48104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326981" y="230115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55967" y="6217402"/>
            <a:ext cx="12823604" cy="240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دلته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یو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څو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حقوق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،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چې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ستاسې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میرمنو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کورنې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نورو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ښځینه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غړیو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لپاره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مهم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دي</a:t>
            </a:r>
            <a:endParaRPr lang="en-US" sz="4103" spc="82" dirty="0">
              <a:solidFill>
                <a:srgbClr val="0C2675"/>
              </a:solidFill>
              <a:latin typeface="Roboto Slab Bold"/>
              <a:cs typeface="Roboto Slab Bold"/>
            </a:endParaRPr>
          </a:p>
          <a:p>
            <a:pPr>
              <a:lnSpc>
                <a:spcPts val="6524"/>
              </a:lnSpc>
            </a:pPr>
            <a:endParaRPr lang="en-US" sz="4103" spc="82" dirty="0">
              <a:solidFill>
                <a:srgbClr val="0C2675"/>
              </a:solidFill>
              <a:latin typeface="Roboto Slab Bold"/>
              <a:cs typeface="Roboto Slab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04DB7-ACBF-507D-652F-1B2907B0241C}"/>
              </a:ext>
            </a:extLst>
          </p:cNvPr>
          <p:cNvSpPr txBox="1"/>
          <p:nvPr/>
        </p:nvSpPr>
        <p:spPr>
          <a:xfrm>
            <a:off x="4043480" y="4150869"/>
            <a:ext cx="312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  <a:endParaRPr lang="en-US" sz="4000" b="1" dirty="0">
              <a:latin typeface="Roboto Slab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041E5-76CE-05AC-CEE2-738FD42F35A3}"/>
              </a:ext>
            </a:extLst>
          </p:cNvPr>
          <p:cNvSpPr txBox="1"/>
          <p:nvPr/>
        </p:nvSpPr>
        <p:spPr>
          <a:xfrm>
            <a:off x="13356131" y="7249797"/>
            <a:ext cx="312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  <a:endParaRPr lang="en-US" sz="4000" b="1" dirty="0">
              <a:latin typeface="Roboto Slab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2599" y="1794689"/>
            <a:ext cx="6669545" cy="4697483"/>
            <a:chOff x="0" y="0"/>
            <a:chExt cx="9527054" cy="626331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720195"/>
              <a:ext cx="9527054" cy="2244069"/>
              <a:chOff x="0" y="0"/>
              <a:chExt cx="649376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9376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649376" h="152959">
                    <a:moveTo>
                      <a:pt x="0" y="0"/>
                    </a:moveTo>
                    <a:lnTo>
                      <a:pt x="649376" y="0"/>
                    </a:lnTo>
                    <a:lnTo>
                      <a:pt x="649376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 b="1" dirty="0">
                  <a:latin typeface="Roboto Slab" pitchFamily="2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49376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 b="1" dirty="0">
                  <a:latin typeface="Roboto Slab" pitchFamily="2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166046" y="-276225"/>
              <a:ext cx="7361008" cy="2300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4"/>
                </a:lnSpc>
              </a:pPr>
              <a:endParaRPr b="1" dirty="0">
                <a:latin typeface="Roboto Slab" pitchFamily="2" charset="0"/>
              </a:endParaRPr>
            </a:p>
            <a:p>
              <a:pPr>
                <a:lnSpc>
                  <a:spcPts val="7444"/>
                </a:lnSpc>
              </a:pPr>
              <a:endParaRPr b="1" dirty="0">
                <a:latin typeface="Roboto Slab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44587" y="2677241"/>
              <a:ext cx="8874956" cy="1666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28"/>
                </a:lnSpc>
                <a:spcBef>
                  <a:spcPct val="0"/>
                </a:spcBef>
              </a:pPr>
              <a:r>
                <a:rPr lang="en-US" sz="752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وقار</a:t>
              </a:r>
              <a:r>
                <a:rPr lang="en-US" sz="752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752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او</a:t>
              </a:r>
              <a:r>
                <a:rPr lang="en-US" sz="752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752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درنښت</a:t>
              </a:r>
              <a:endParaRPr lang="en-US" sz="7520" b="1" dirty="0">
                <a:solidFill>
                  <a:srgbClr val="FFFFFF"/>
                </a:solidFill>
                <a:latin typeface="Roboto Slab" pitchFamily="2" charset="0"/>
                <a:cs typeface="Roboto Slab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66046" y="5213529"/>
              <a:ext cx="7361008" cy="1049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4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42303" y="1977279"/>
            <a:ext cx="5634395" cy="572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7"/>
              </a:lnSpc>
              <a:spcBef>
                <a:spcPct val="0"/>
              </a:spcBef>
            </a:pP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ټول</a:t>
            </a:r>
            <a:r>
              <a:rPr lang="en-US" sz="3915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ناروغان</a:t>
            </a:r>
            <a:r>
              <a:rPr lang="en-US" sz="3915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حق</a:t>
            </a:r>
            <a:r>
              <a:rPr lang="en-US" sz="3915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لري</a:t>
            </a:r>
            <a:r>
              <a:rPr lang="en-US" sz="3915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چې</a:t>
            </a:r>
            <a:r>
              <a:rPr lang="en-US" sz="3915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915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په</a:t>
            </a:r>
            <a:endParaRPr lang="en-US" sz="3915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ctr">
              <a:lnSpc>
                <a:spcPts val="7557"/>
              </a:lnSpc>
              <a:spcBef>
                <a:spcPct val="0"/>
              </a:spcBef>
            </a:pPr>
            <a:endParaRPr lang="en-US" sz="3915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r">
              <a:lnSpc>
                <a:spcPts val="7557"/>
              </a:lnSpc>
              <a:spcBef>
                <a:spcPct val="0"/>
              </a:spcBef>
            </a:pPr>
            <a:endParaRPr lang="en-US" sz="3915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ctr">
              <a:lnSpc>
                <a:spcPts val="7557"/>
              </a:lnSpc>
              <a:spcBef>
                <a:spcPct val="0"/>
              </a:spcBef>
            </a:pPr>
            <a:endParaRPr lang="en-US" sz="3915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ctr">
              <a:lnSpc>
                <a:spcPts val="7557"/>
              </a:lnSpc>
              <a:spcBef>
                <a:spcPct val="0"/>
              </a:spcBef>
            </a:pPr>
            <a:endParaRPr lang="en-US" sz="3915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  <a:p>
            <a:pPr algn="ctr">
              <a:lnSpc>
                <a:spcPts val="7557"/>
              </a:lnSpc>
              <a:spcBef>
                <a:spcPct val="0"/>
              </a:spcBef>
            </a:pPr>
            <a:r>
              <a:rPr lang="en-US" sz="3915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915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چلند</a:t>
            </a:r>
            <a:r>
              <a:rPr lang="en-US" sz="3915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915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ورسره</a:t>
            </a:r>
            <a:r>
              <a:rPr lang="en-US" sz="3915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915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وشي</a:t>
            </a:r>
            <a:endParaRPr lang="en-US" sz="3915" dirty="0">
              <a:solidFill>
                <a:srgbClr val="0C2675"/>
              </a:solidFill>
              <a:latin typeface="Roboto Condensed Bold"/>
              <a:cs typeface="Roboto Condensed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55C39-BAAD-0882-9D21-EA2F76EF2FDF}"/>
              </a:ext>
            </a:extLst>
          </p:cNvPr>
          <p:cNvSpPr txBox="1"/>
          <p:nvPr/>
        </p:nvSpPr>
        <p:spPr>
          <a:xfrm>
            <a:off x="7086600" y="7029550"/>
            <a:ext cx="248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C2675"/>
                </a:solidFill>
                <a:latin typeface="Roboto Condensed Bold"/>
                <a:cs typeface="Roboto Condensed Bold"/>
              </a:rPr>
              <a:t>.</a:t>
            </a:r>
            <a:endParaRPr lang="en-US" sz="4000" b="1" dirty="0">
              <a:latin typeface="Roboto Slab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7139" y="3150029"/>
            <a:ext cx="9253721" cy="2823104"/>
            <a:chOff x="0" y="-200025"/>
            <a:chExt cx="12338295" cy="37641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045015"/>
              <a:ext cx="12338295" cy="1595497"/>
              <a:chOff x="0" y="0"/>
              <a:chExt cx="1182859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82859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182859" h="152959">
                    <a:moveTo>
                      <a:pt x="0" y="0"/>
                    </a:moveTo>
                    <a:lnTo>
                      <a:pt x="1182859" y="0"/>
                    </a:lnTo>
                    <a:lnTo>
                      <a:pt x="1182859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 b="1" dirty="0">
                  <a:latin typeface="Roboto Slab" pitchFamily="2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182859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 b="1" dirty="0">
                  <a:latin typeface="Roboto Slab" pitchFamily="2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104737" y="-200025"/>
              <a:ext cx="5233558" cy="75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3"/>
                </a:lnSpc>
              </a:pPr>
              <a:endParaRPr b="1" dirty="0">
                <a:latin typeface="Roboto Slab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08491"/>
              <a:ext cx="12048562" cy="138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80"/>
                </a:lnSpc>
                <a:spcBef>
                  <a:spcPct val="0"/>
                </a:spcBef>
              </a:pP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خصوصي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حریم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او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محرمیت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04737" y="2814102"/>
              <a:ext cx="5233558" cy="75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3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72250" y="2009453"/>
            <a:ext cx="9253721" cy="8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  <a:spcBef>
                <a:spcPct val="0"/>
              </a:spcBef>
            </a:pP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ستاسو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میرمنې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او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د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کورنۍ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نور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ښځینه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غړی</a:t>
            </a:r>
            <a:endParaRPr lang="en-US" sz="38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8178" y="6134067"/>
            <a:ext cx="1601867" cy="8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  <a:spcBef>
                <a:spcPct val="0"/>
              </a:spcBef>
            </a:pP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حق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لري</a:t>
            </a:r>
            <a:endParaRPr lang="en-US" sz="38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7139" y="3150029"/>
            <a:ext cx="9253721" cy="2823104"/>
            <a:chOff x="0" y="-200025"/>
            <a:chExt cx="12338295" cy="37641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045015"/>
              <a:ext cx="12338295" cy="1595497"/>
              <a:chOff x="0" y="0"/>
              <a:chExt cx="1182859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82859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182859" h="152959">
                    <a:moveTo>
                      <a:pt x="0" y="0"/>
                    </a:moveTo>
                    <a:lnTo>
                      <a:pt x="1182859" y="0"/>
                    </a:lnTo>
                    <a:lnTo>
                      <a:pt x="1182859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 b="1" dirty="0">
                  <a:latin typeface="Roboto Slab" pitchFamily="2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182859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 b="1" dirty="0">
                  <a:latin typeface="Roboto Slab" pitchFamily="2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104737" y="-200025"/>
              <a:ext cx="5233558" cy="75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3"/>
                </a:lnSpc>
              </a:pPr>
              <a:endParaRPr b="1" dirty="0">
                <a:latin typeface="Roboto Slab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08491"/>
              <a:ext cx="12048562" cy="138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80"/>
                </a:lnSpc>
                <a:spcBef>
                  <a:spcPct val="0"/>
                </a:spcBef>
              </a:pP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خصوصي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حریم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او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  <a:r>
                <a:rPr lang="en-US" sz="6200" b="1" dirty="0" err="1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محرمیت</a:t>
              </a:r>
              <a:r>
                <a:rPr lang="en-US" sz="6200" b="1" dirty="0">
                  <a:solidFill>
                    <a:srgbClr val="FFFFFF"/>
                  </a:solidFill>
                  <a:latin typeface="Roboto Slab" pitchFamily="2" charset="0"/>
                  <a:cs typeface="Roboto Slab Bold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04737" y="2814102"/>
              <a:ext cx="5233558" cy="75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3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72250" y="2009453"/>
            <a:ext cx="9253721" cy="8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  <a:spcBef>
                <a:spcPct val="0"/>
              </a:spcBef>
            </a:pP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ستاسو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میرمنې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او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د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کورنۍ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نور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ښځینه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غړی</a:t>
            </a:r>
            <a:endParaRPr lang="en-US" sz="38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8178" y="6134067"/>
            <a:ext cx="1601867" cy="8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  <a:spcBef>
                <a:spcPct val="0"/>
              </a:spcBef>
            </a:pP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حق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لري</a:t>
            </a:r>
            <a:endParaRPr lang="en-US" sz="38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</p:txBody>
      </p:sp>
      <p:sp>
        <p:nvSpPr>
          <p:cNvPr id="11" name="Freeform 11"/>
          <p:cNvSpPr/>
          <p:nvPr/>
        </p:nvSpPr>
        <p:spPr>
          <a:xfrm rot="-2476754">
            <a:off x="364967" y="3919364"/>
            <a:ext cx="5383505" cy="6136278"/>
          </a:xfrm>
          <a:custGeom>
            <a:avLst/>
            <a:gdLst/>
            <a:ahLst/>
            <a:cxnLst/>
            <a:rect l="l" t="t" r="r" b="b"/>
            <a:pathLst>
              <a:path w="5383505" h="6136278">
                <a:moveTo>
                  <a:pt x="0" y="0"/>
                </a:moveTo>
                <a:lnTo>
                  <a:pt x="5383505" y="0"/>
                </a:lnTo>
                <a:lnTo>
                  <a:pt x="5383505" y="6136278"/>
                </a:lnTo>
                <a:lnTo>
                  <a:pt x="0" y="6136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32" t="-8220" r="-17848" b="-7305"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9DB352A-7E33-0E55-4E32-D022DF952087}"/>
              </a:ext>
            </a:extLst>
          </p:cNvPr>
          <p:cNvSpPr/>
          <p:nvPr/>
        </p:nvSpPr>
        <p:spPr>
          <a:xfrm rot="20396632">
            <a:off x="1140452" y="5082649"/>
            <a:ext cx="2718202" cy="8689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-1203965">
            <a:off x="1456772" y="4985270"/>
            <a:ext cx="3199893" cy="131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70"/>
              </a:lnSpc>
              <a:spcBef>
                <a:spcPct val="0"/>
              </a:spcBef>
            </a:pPr>
            <a:r>
              <a:rPr lang="en-US" sz="2834" b="1" dirty="0" err="1">
                <a:solidFill>
                  <a:srgbClr val="FFB001"/>
                </a:solidFill>
                <a:latin typeface="Roboto Slab" pitchFamily="2" charset="0"/>
                <a:cs typeface="Roboto Condensed Bold"/>
              </a:rPr>
              <a:t>د</a:t>
            </a:r>
            <a:r>
              <a:rPr lang="en-US" sz="2834" b="1" dirty="0">
                <a:solidFill>
                  <a:srgbClr val="FFB001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2834" b="1" dirty="0" err="1">
                <a:solidFill>
                  <a:srgbClr val="FFB001"/>
                </a:solidFill>
                <a:latin typeface="Roboto Slab" pitchFamily="2" charset="0"/>
                <a:cs typeface="Roboto Condensed Bold"/>
              </a:rPr>
              <a:t>معلوماتو</a:t>
            </a:r>
            <a:r>
              <a:rPr lang="en-US" sz="2834" b="1" dirty="0">
                <a:solidFill>
                  <a:srgbClr val="FFB001"/>
                </a:solidFill>
                <a:latin typeface="Roboto Slab" pitchFamily="2" charset="0"/>
                <a:cs typeface="Roboto Condensed Bold"/>
              </a:rPr>
              <a:t>   </a:t>
            </a:r>
            <a:r>
              <a:rPr lang="en-US" sz="2834" b="1" dirty="0" err="1">
                <a:solidFill>
                  <a:srgbClr val="FFB001"/>
                </a:solidFill>
                <a:latin typeface="Roboto Slab" pitchFamily="2" charset="0"/>
                <a:cs typeface="Roboto Condensed Bold"/>
              </a:rPr>
              <a:t>انتشار</a:t>
            </a:r>
            <a:endParaRPr lang="en-US" sz="2834" b="1" dirty="0">
              <a:solidFill>
                <a:srgbClr val="FFB001"/>
              </a:solidFill>
              <a:latin typeface="Roboto Slab" pitchFamily="2" charset="0"/>
              <a:cs typeface="Roboto Condensed Bold"/>
            </a:endParaRPr>
          </a:p>
          <a:p>
            <a:pPr>
              <a:lnSpc>
                <a:spcPts val="5470"/>
              </a:lnSpc>
              <a:spcBef>
                <a:spcPct val="0"/>
              </a:spcBef>
            </a:pPr>
            <a:r>
              <a:rPr lang="en-US" sz="2834" dirty="0">
                <a:solidFill>
                  <a:srgbClr val="FFB001"/>
                </a:solidFill>
                <a:latin typeface="Roboto Condensed Bold"/>
              </a:rPr>
              <a:t>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8256" r="12484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180316" y="4331332"/>
            <a:ext cx="5748926" cy="1196623"/>
            <a:chOff x="0" y="0"/>
            <a:chExt cx="868024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024" cy="152959"/>
            </a:xfrm>
            <a:custGeom>
              <a:avLst/>
              <a:gdLst/>
              <a:ahLst/>
              <a:cxnLst/>
              <a:rect l="l" t="t" r="r" b="b"/>
              <a:pathLst>
                <a:path w="868024" h="152959">
                  <a:moveTo>
                    <a:pt x="0" y="0"/>
                  </a:moveTo>
                  <a:lnTo>
                    <a:pt x="868024" y="0"/>
                  </a:lnTo>
                  <a:lnTo>
                    <a:pt x="868024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68024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039600" y="5779895"/>
            <a:ext cx="4889642" cy="1196623"/>
            <a:chOff x="0" y="0"/>
            <a:chExt cx="734858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4858" cy="152959"/>
            </a:xfrm>
            <a:custGeom>
              <a:avLst/>
              <a:gdLst/>
              <a:ahLst/>
              <a:cxnLst/>
              <a:rect l="l" t="t" r="r" b="b"/>
              <a:pathLst>
                <a:path w="734858" h="152959">
                  <a:moveTo>
                    <a:pt x="0" y="0"/>
                  </a:moveTo>
                  <a:lnTo>
                    <a:pt x="734858" y="0"/>
                  </a:lnTo>
                  <a:lnTo>
                    <a:pt x="734858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34858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47848" y="3977412"/>
            <a:ext cx="6581394" cy="272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22"/>
              </a:lnSpc>
            </a:pP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چې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پر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خپله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درملنه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باندې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پوهه</a:t>
            </a: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latin typeface="Roboto Slab Bold"/>
                <a:cs typeface="Roboto Slab Bold"/>
              </a:rPr>
              <a:t>ولري</a:t>
            </a:r>
            <a:endParaRPr lang="en-US" sz="6200" dirty="0">
              <a:solidFill>
                <a:srgbClr val="FFFFFF"/>
              </a:solidFill>
              <a:latin typeface="Roboto Slab Bold"/>
              <a:cs typeface="Roboto Slab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14555" y="1380766"/>
            <a:ext cx="8847978" cy="170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1"/>
              </a:lnSpc>
            </a:pP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ستاسو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میرمنې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او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د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کورنۍ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نور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ښځینه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غړی</a:t>
            </a:r>
            <a:r>
              <a:rPr lang="en-US" sz="3669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                    </a:t>
            </a:r>
          </a:p>
          <a:p>
            <a:pPr algn="ctr">
              <a:lnSpc>
                <a:spcPts val="7081"/>
              </a:lnSpc>
            </a:pPr>
            <a:r>
              <a:rPr lang="en-US" sz="3669" dirty="0">
                <a:solidFill>
                  <a:srgbClr val="0C2675"/>
                </a:solidFill>
                <a:latin typeface="Roboto Condensed Bold"/>
                <a:cs typeface="Roboto Condensed Bold"/>
              </a:rPr>
              <a:t>                                 </a:t>
            </a:r>
            <a:r>
              <a:rPr lang="en-US" sz="3669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حق</a:t>
            </a:r>
            <a:r>
              <a:rPr lang="en-US" sz="3669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669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لري</a:t>
            </a:r>
            <a:endParaRPr lang="en-US" sz="3669" dirty="0">
              <a:solidFill>
                <a:srgbClr val="0C2675"/>
              </a:solidFill>
              <a:latin typeface="Roboto Condensed Bold"/>
              <a:cs typeface="Roboto Condensed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9049" y="2674144"/>
            <a:ext cx="9052335" cy="4938711"/>
          </a:xfrm>
          <a:custGeom>
            <a:avLst/>
            <a:gdLst/>
            <a:ahLst/>
            <a:cxnLst/>
            <a:rect l="l" t="t" r="r" b="b"/>
            <a:pathLst>
              <a:path w="9052335" h="4938711">
                <a:moveTo>
                  <a:pt x="0" y="0"/>
                </a:moveTo>
                <a:lnTo>
                  <a:pt x="9052335" y="0"/>
                </a:lnTo>
                <a:lnTo>
                  <a:pt x="9052335" y="4938712"/>
                </a:lnTo>
                <a:lnTo>
                  <a:pt x="0" y="4938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5" t="-27874" r="-4487" b="-24218"/>
            </a:stretch>
          </a:blipFill>
        </p:spPr>
        <p:txBody>
          <a:bodyPr/>
          <a:lstStyle/>
          <a:p>
            <a:endParaRPr lang="en-US" b="1" dirty="0">
              <a:latin typeface="Roboto Slab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052452" y="2793529"/>
            <a:ext cx="4431380" cy="1196623"/>
            <a:chOff x="0" y="0"/>
            <a:chExt cx="566442" cy="1529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6442" cy="152959"/>
            </a:xfrm>
            <a:custGeom>
              <a:avLst/>
              <a:gdLst/>
              <a:ahLst/>
              <a:cxnLst/>
              <a:rect l="l" t="t" r="r" b="b"/>
              <a:pathLst>
                <a:path w="566442" h="152959">
                  <a:moveTo>
                    <a:pt x="0" y="0"/>
                  </a:moveTo>
                  <a:lnTo>
                    <a:pt x="566442" y="0"/>
                  </a:lnTo>
                  <a:lnTo>
                    <a:pt x="566442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66442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18386" y="752475"/>
            <a:ext cx="10034651" cy="8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ستاسو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میرمنې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او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د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کورنۍ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نور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ښځینه</a:t>
            </a:r>
            <a:r>
              <a:rPr lang="en-US" sz="38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8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غړی</a:t>
            </a:r>
            <a:endParaRPr lang="en-US" sz="3842" b="1" dirty="0">
              <a:solidFill>
                <a:srgbClr val="0C2675"/>
              </a:solidFill>
              <a:latin typeface="Roboto Slab" pitchFamily="2" charset="0"/>
              <a:ea typeface="Roboto Slab" pitchFamily="2" charset="0"/>
              <a:cs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161102" y="2781933"/>
            <a:ext cx="4214080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 Bold"/>
                <a:cs typeface="Roboto Slab Bold"/>
              </a:rPr>
              <a:t>د</a:t>
            </a:r>
            <a:r>
              <a:rPr lang="en-US" sz="6200" b="1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 Bold"/>
                <a:cs typeface="Roboto Slab Bold"/>
              </a:rPr>
              <a:t>ژباړونکي</a:t>
            </a:r>
            <a:r>
              <a:rPr lang="en-US" sz="6200" b="1" dirty="0">
                <a:solidFill>
                  <a:srgbClr val="FFFFFF"/>
                </a:solidFill>
                <a:latin typeface="Roboto Slab Bold"/>
                <a:cs typeface="Roboto Slab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75188" y="4876800"/>
            <a:ext cx="1848427" cy="83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3"/>
              </a:lnSpc>
            </a:pPr>
            <a:r>
              <a:rPr lang="en-US" sz="3742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حق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لرئ</a:t>
            </a:r>
            <a:endParaRPr lang="en-US" sz="3742" b="1" dirty="0">
              <a:solidFill>
                <a:srgbClr val="0C2675"/>
              </a:solidFill>
              <a:latin typeface="Roboto Slab" pitchFamily="2" charset="0"/>
              <a:ea typeface="Roboto Slab" pitchFamily="2" charset="0"/>
              <a:cs typeface="Roboto Condense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0305" r="15842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318486" y="3148608"/>
            <a:ext cx="5500214" cy="1196623"/>
            <a:chOff x="0" y="0"/>
            <a:chExt cx="703066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3066" cy="152959"/>
            </a:xfrm>
            <a:custGeom>
              <a:avLst/>
              <a:gdLst/>
              <a:ahLst/>
              <a:cxnLst/>
              <a:rect l="l" t="t" r="r" b="b"/>
              <a:pathLst>
                <a:path w="703066" h="152959">
                  <a:moveTo>
                    <a:pt x="0" y="0"/>
                  </a:moveTo>
                  <a:lnTo>
                    <a:pt x="703066" y="0"/>
                  </a:lnTo>
                  <a:lnTo>
                    <a:pt x="703066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03066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9575" y="4611930"/>
            <a:ext cx="6103065" cy="1196623"/>
            <a:chOff x="0" y="0"/>
            <a:chExt cx="780126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0126" cy="152959"/>
            </a:xfrm>
            <a:custGeom>
              <a:avLst/>
              <a:gdLst/>
              <a:ahLst/>
              <a:cxnLst/>
              <a:rect l="l" t="t" r="r" b="b"/>
              <a:pathLst>
                <a:path w="780126" h="152959">
                  <a:moveTo>
                    <a:pt x="0" y="0"/>
                  </a:moveTo>
                  <a:lnTo>
                    <a:pt x="780126" y="0"/>
                  </a:lnTo>
                  <a:lnTo>
                    <a:pt x="780126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 b="1" dirty="0">
                <a:latin typeface="Roboto Slab" pitchFamily="2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80126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 b="1" dirty="0">
                <a:latin typeface="Roboto Slab" pitchFamily="2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04613" y="2794688"/>
            <a:ext cx="6812989" cy="272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2"/>
              </a:lnSpc>
            </a:pP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د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یوې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ښځینه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</a:p>
          <a:p>
            <a:pPr algn="ctr">
              <a:lnSpc>
                <a:spcPts val="11222"/>
              </a:lnSpc>
            </a:pP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ډاکترې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د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  <a:r>
              <a:rPr lang="en-US" sz="6200" b="1" dirty="0" err="1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غوښتلو</a:t>
            </a:r>
            <a:r>
              <a:rPr lang="en-US" sz="6200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578" y="1328043"/>
            <a:ext cx="9546647" cy="83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3"/>
              </a:lnSpc>
            </a:pP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ستاسو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میرمنې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او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د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کورنۍ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نور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ښځینه</a:t>
            </a:r>
            <a:r>
              <a:rPr lang="en-US" sz="3742" b="1" dirty="0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 </a:t>
            </a:r>
            <a:r>
              <a:rPr lang="en-US" sz="3742" b="1" dirty="0" err="1">
                <a:solidFill>
                  <a:srgbClr val="0C2675"/>
                </a:solidFill>
                <a:latin typeface="Roboto Slab" pitchFamily="2" charset="0"/>
                <a:cs typeface="Roboto Condensed Bold"/>
              </a:rPr>
              <a:t>غړی</a:t>
            </a:r>
            <a:endParaRPr lang="en-US" sz="3742" b="1" dirty="0">
              <a:solidFill>
                <a:srgbClr val="0C2675"/>
              </a:solidFill>
              <a:latin typeface="Roboto Slab" pitchFamily="2" charset="0"/>
              <a:cs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299572" y="6541978"/>
            <a:ext cx="1623071" cy="83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6"/>
              </a:lnSpc>
            </a:pPr>
            <a:r>
              <a:rPr lang="en-US" sz="3744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حق</a:t>
            </a:r>
            <a:r>
              <a:rPr lang="en-US" sz="3744" b="1" dirty="0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 </a:t>
            </a:r>
            <a:r>
              <a:rPr lang="en-US" sz="3744" b="1" dirty="0" err="1">
                <a:solidFill>
                  <a:srgbClr val="0C2675"/>
                </a:solidFill>
                <a:latin typeface="Roboto Slab" pitchFamily="2" charset="0"/>
                <a:ea typeface="Roboto Slab" pitchFamily="2" charset="0"/>
                <a:cs typeface="Roboto Condensed Bold"/>
              </a:rPr>
              <a:t>لرئ</a:t>
            </a:r>
            <a:endParaRPr lang="en-US" sz="3744" b="1" dirty="0">
              <a:solidFill>
                <a:srgbClr val="0C2675"/>
              </a:solidFill>
              <a:latin typeface="Roboto Slab" pitchFamily="2" charset="0"/>
              <a:ea typeface="Roboto Slab" pitchFamily="2" charset="0"/>
              <a:cs typeface="Roboto Condense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1561</Words>
  <Application>Microsoft Macintosh PowerPoint</Application>
  <PresentationFormat>Custom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Roboto Condensed Bold</vt:lpstr>
      <vt:lpstr>Arial</vt:lpstr>
      <vt:lpstr>Roboto Slab</vt:lpstr>
      <vt:lpstr>Roboto Condensed</vt:lpstr>
      <vt:lpstr>Roboto Slab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2 (for men): Women's Wellness: Understanding Your Rights as a Patient (Pashto Slides) </dc:title>
  <cp:lastModifiedBy>Syreeta L Wilkins</cp:lastModifiedBy>
  <cp:revision>5</cp:revision>
  <dcterms:created xsi:type="dcterms:W3CDTF">2006-08-16T00:00:00Z</dcterms:created>
  <dcterms:modified xsi:type="dcterms:W3CDTF">2024-03-11T17:09:12Z</dcterms:modified>
  <dc:identifier>DAF8M7tlWRs</dc:identifier>
</cp:coreProperties>
</file>