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Roboto Condensed" panose="02000000000000000000" pitchFamily="2" charset="0"/>
      <p:regular r:id="rId26"/>
      <p:bold r:id="rId27"/>
    </p:embeddedFont>
    <p:embeddedFont>
      <p:font typeface="Roboto Condensed Bold" panose="02000000000000000000" pitchFamily="2" charset="0"/>
      <p:regular r:id="rId28"/>
      <p:bold r:id="rId29"/>
    </p:embeddedFont>
    <p:embeddedFont>
      <p:font typeface="Roboto Slab" pitchFamily="2" charset="0"/>
      <p:regular r:id="rId30"/>
      <p:bold r:id="rId31"/>
    </p:embeddedFont>
    <p:embeddedFont>
      <p:font typeface="Roboto Slab Bold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79048" autoAdjust="0"/>
  </p:normalViewPr>
  <p:slideViewPr>
    <p:cSldViewPr>
      <p:cViewPr varScale="1">
        <p:scale>
          <a:sx n="63" d="100"/>
          <a:sy n="63" d="100"/>
        </p:scale>
        <p:origin x="17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مخکې</a:t>
            </a:r>
            <a:r>
              <a:rPr lang="en-US" dirty="0"/>
              <a:t>،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معاون</a:t>
            </a:r>
            <a:r>
              <a:rPr lang="en-US" dirty="0"/>
              <a:t> </a:t>
            </a:r>
            <a:r>
              <a:rPr lang="en-US" dirty="0" err="1"/>
              <a:t>يا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نرسه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مېرمنی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جامې</a:t>
            </a:r>
            <a:r>
              <a:rPr lang="en-US" dirty="0"/>
              <a:t> </a:t>
            </a:r>
            <a:r>
              <a:rPr lang="en-US" dirty="0" err="1"/>
              <a:t>راوړي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جامو</a:t>
            </a:r>
            <a:r>
              <a:rPr lang="en-US" dirty="0"/>
              <a:t> </a:t>
            </a:r>
            <a:r>
              <a:rPr lang="en-US" dirty="0" err="1"/>
              <a:t>راوړلو</a:t>
            </a:r>
            <a:r>
              <a:rPr lang="en-US" dirty="0"/>
              <a:t> </a:t>
            </a:r>
            <a:r>
              <a:rPr lang="en-US" dirty="0" err="1"/>
              <a:t>وروسته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خونه</a:t>
            </a:r>
            <a:r>
              <a:rPr lang="en-US" dirty="0"/>
              <a:t> </a:t>
            </a:r>
            <a:r>
              <a:rPr lang="en-US" dirty="0" err="1"/>
              <a:t>پريږدي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محرمیت</a:t>
            </a:r>
            <a:r>
              <a:rPr lang="en-US" dirty="0"/>
              <a:t> </a:t>
            </a:r>
            <a:r>
              <a:rPr lang="en-US" dirty="0" err="1"/>
              <a:t>ورکړي</a:t>
            </a:r>
            <a:r>
              <a:rPr lang="en-US" dirty="0"/>
              <a:t>.  </a:t>
            </a:r>
            <a:r>
              <a:rPr lang="en-US" dirty="0" err="1"/>
              <a:t>کله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مېرمن</a:t>
            </a:r>
            <a:r>
              <a:rPr lang="en-US" dirty="0"/>
              <a:t> </a:t>
            </a:r>
            <a:r>
              <a:rPr lang="en-US" dirty="0" err="1"/>
              <a:t>اماده</a:t>
            </a:r>
            <a:r>
              <a:rPr lang="en-US" dirty="0"/>
              <a:t> </a:t>
            </a:r>
            <a:r>
              <a:rPr lang="en-US" dirty="0" err="1"/>
              <a:t>شوه</a:t>
            </a:r>
            <a:r>
              <a:rPr lang="en-US" dirty="0"/>
              <a:t>،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ازموينې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مېز</a:t>
            </a:r>
            <a:r>
              <a:rPr lang="en-US" dirty="0"/>
              <a:t> </a:t>
            </a:r>
            <a:r>
              <a:rPr lang="en-US" dirty="0" err="1"/>
              <a:t>باندی</a:t>
            </a:r>
            <a:r>
              <a:rPr lang="en-US" dirty="0"/>
              <a:t> </a:t>
            </a:r>
            <a:r>
              <a:rPr lang="en-US" dirty="0" err="1"/>
              <a:t>کښيني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انتظار</a:t>
            </a:r>
            <a:r>
              <a:rPr lang="en-US" dirty="0"/>
              <a:t> </a:t>
            </a:r>
            <a:r>
              <a:rPr lang="en-US" dirty="0" err="1"/>
              <a:t>وباسي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معمولا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میز</a:t>
            </a:r>
            <a:r>
              <a:rPr lang="en-US" dirty="0"/>
              <a:t> </a:t>
            </a:r>
            <a:r>
              <a:rPr lang="en-US" dirty="0" err="1"/>
              <a:t>باندې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کاغذي</a:t>
            </a:r>
            <a:r>
              <a:rPr lang="en-US" dirty="0"/>
              <a:t> </a:t>
            </a:r>
            <a:r>
              <a:rPr lang="en-US" dirty="0" err="1"/>
              <a:t>ریجايي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کولای</a:t>
            </a:r>
            <a:r>
              <a:rPr lang="en-US" dirty="0"/>
              <a:t> </a:t>
            </a:r>
            <a:r>
              <a:rPr lang="en-US" dirty="0" err="1"/>
              <a:t>شئ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ریجايي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لا</a:t>
            </a:r>
            <a:r>
              <a:rPr lang="en-US" dirty="0"/>
              <a:t> </a:t>
            </a:r>
            <a:r>
              <a:rPr lang="en-US" dirty="0" err="1"/>
              <a:t>زیات</a:t>
            </a:r>
            <a:r>
              <a:rPr lang="en-US" dirty="0"/>
              <a:t> </a:t>
            </a:r>
            <a:r>
              <a:rPr lang="en-US" dirty="0" err="1"/>
              <a:t>محرمیت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خاطر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خپل</a:t>
            </a:r>
            <a:r>
              <a:rPr lang="en-US" dirty="0"/>
              <a:t> </a:t>
            </a:r>
            <a:r>
              <a:rPr lang="en-US" dirty="0" err="1"/>
              <a:t>ځان</a:t>
            </a:r>
            <a:r>
              <a:rPr lang="en-US" dirty="0"/>
              <a:t> </a:t>
            </a:r>
            <a:r>
              <a:rPr lang="en-US" dirty="0" err="1"/>
              <a:t>واچوي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کله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راشي</a:t>
            </a:r>
            <a:r>
              <a:rPr lang="en-US" dirty="0"/>
              <a:t>، </a:t>
            </a:r>
            <a:r>
              <a:rPr lang="en-US" dirty="0" err="1"/>
              <a:t>نوپه</a:t>
            </a:r>
            <a:r>
              <a:rPr lang="en-US" dirty="0"/>
              <a:t> </a:t>
            </a:r>
            <a:r>
              <a:rPr lang="en-US" dirty="0" err="1"/>
              <a:t>لومړي</a:t>
            </a:r>
            <a:r>
              <a:rPr lang="en-US" dirty="0"/>
              <a:t> </a:t>
            </a:r>
            <a:r>
              <a:rPr lang="en-US" dirty="0" err="1"/>
              <a:t>قدم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ټولو</a:t>
            </a:r>
            <a:r>
              <a:rPr lang="en-US" dirty="0"/>
              <a:t> </a:t>
            </a:r>
            <a:r>
              <a:rPr lang="en-US" dirty="0" err="1"/>
              <a:t>معلوماتو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يوه</a:t>
            </a:r>
            <a:r>
              <a:rPr lang="en-US" dirty="0"/>
              <a:t> </a:t>
            </a:r>
            <a:r>
              <a:rPr lang="en-US" dirty="0" err="1"/>
              <a:t>کتنه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وړاندې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ډاکټر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چمتو</a:t>
            </a:r>
            <a:r>
              <a:rPr lang="en-US" dirty="0"/>
              <a:t> </a:t>
            </a:r>
            <a:r>
              <a:rPr lang="en-US" dirty="0" err="1"/>
              <a:t>شوي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معلوماتو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کتنې</a:t>
            </a:r>
            <a:r>
              <a:rPr lang="en-US" dirty="0"/>
              <a:t> </a:t>
            </a:r>
            <a:r>
              <a:rPr lang="en-US" dirty="0" err="1"/>
              <a:t>وروسته</a:t>
            </a:r>
            <a:r>
              <a:rPr lang="en-US" dirty="0"/>
              <a:t>،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اندېښنو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خبرې</a:t>
            </a:r>
            <a:r>
              <a:rPr lang="en-US" dirty="0"/>
              <a:t> </a:t>
            </a:r>
            <a:r>
              <a:rPr lang="en-US" dirty="0" err="1"/>
              <a:t>کوي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ممکن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پورې</a:t>
            </a:r>
            <a:r>
              <a:rPr lang="en-US" dirty="0"/>
              <a:t> </a:t>
            </a:r>
            <a:r>
              <a:rPr lang="en-US" dirty="0" err="1"/>
              <a:t>اړوند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پوښتنې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، </a:t>
            </a:r>
            <a:r>
              <a:rPr lang="en-US" dirty="0" err="1"/>
              <a:t>لکه</a:t>
            </a:r>
            <a:r>
              <a:rPr lang="en-US" dirty="0"/>
              <a:t>:</a:t>
            </a:r>
          </a:p>
          <a:p>
            <a:pPr algn="r"/>
            <a:r>
              <a:rPr lang="en-US" dirty="0"/>
              <a:t>	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وروستی</a:t>
            </a:r>
            <a:r>
              <a:rPr lang="en-US" dirty="0"/>
              <a:t> </a:t>
            </a:r>
            <a:r>
              <a:rPr lang="en-US" dirty="0" err="1"/>
              <a:t>میاشتنی</a:t>
            </a:r>
            <a:r>
              <a:rPr lang="en-US" dirty="0"/>
              <a:t> </a:t>
            </a:r>
            <a:r>
              <a:rPr lang="en-US" dirty="0" err="1"/>
              <a:t>عادت</a:t>
            </a:r>
            <a:r>
              <a:rPr lang="en-US" dirty="0"/>
              <a:t> </a:t>
            </a:r>
            <a:r>
              <a:rPr lang="en-US" dirty="0" err="1"/>
              <a:t>څه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وو</a:t>
            </a:r>
            <a:r>
              <a:rPr lang="en-US" dirty="0"/>
              <a:t>؟ •</a:t>
            </a:r>
          </a:p>
          <a:p>
            <a:pPr algn="r"/>
            <a:r>
              <a:rPr lang="en-US" dirty="0"/>
              <a:t>	</a:t>
            </a:r>
            <a:r>
              <a:rPr lang="en-US" dirty="0" err="1"/>
              <a:t>آیا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جنسي</a:t>
            </a:r>
            <a:r>
              <a:rPr lang="en-US" dirty="0"/>
              <a:t> </a:t>
            </a:r>
            <a:r>
              <a:rPr lang="en-US" dirty="0" err="1"/>
              <a:t>توګه</a:t>
            </a:r>
            <a:r>
              <a:rPr lang="en-US" dirty="0"/>
              <a:t> </a:t>
            </a:r>
            <a:r>
              <a:rPr lang="en-US" dirty="0" err="1"/>
              <a:t>فعال</a:t>
            </a:r>
            <a:r>
              <a:rPr lang="en-US" dirty="0"/>
              <a:t> </a:t>
            </a:r>
            <a:r>
              <a:rPr lang="en-US" dirty="0" err="1"/>
              <a:t>یاست</a:t>
            </a:r>
            <a:r>
              <a:rPr lang="en-US" dirty="0"/>
              <a:t> ؟ •</a:t>
            </a:r>
          </a:p>
          <a:p>
            <a:pPr algn="r"/>
            <a:r>
              <a:rPr lang="en-US" dirty="0"/>
              <a:t>	</a:t>
            </a:r>
            <a:r>
              <a:rPr lang="en-US" dirty="0" err="1"/>
              <a:t>آیا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امېندوارۍ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مخنیوي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کوم</a:t>
            </a:r>
            <a:r>
              <a:rPr lang="en-US" dirty="0"/>
              <a:t> </a:t>
            </a:r>
            <a:r>
              <a:rPr lang="en-US" dirty="0" err="1"/>
              <a:t>میتود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اخلی؟v</a:t>
            </a:r>
            <a:endParaRPr lang="en-US" dirty="0"/>
          </a:p>
          <a:p>
            <a:pPr algn="r"/>
            <a:r>
              <a:rPr lang="en-US" dirty="0"/>
              <a:t>	</a:t>
            </a:r>
            <a:r>
              <a:rPr lang="en-US" dirty="0" err="1"/>
              <a:t>آیا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فکر</a:t>
            </a:r>
            <a:r>
              <a:rPr lang="en-US" dirty="0"/>
              <a:t> </a:t>
            </a:r>
            <a:r>
              <a:rPr lang="en-US" dirty="0" err="1"/>
              <a:t>امېندواره</a:t>
            </a:r>
            <a:r>
              <a:rPr lang="en-US" dirty="0"/>
              <a:t> </a:t>
            </a:r>
            <a:r>
              <a:rPr lang="en-US" dirty="0" err="1"/>
              <a:t>یاست</a:t>
            </a:r>
            <a:r>
              <a:rPr lang="en-US" dirty="0"/>
              <a:t>؟ •</a:t>
            </a:r>
          </a:p>
          <a:p>
            <a:pPr algn="r"/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پوښتنې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مرسته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ټولو</a:t>
            </a:r>
            <a:r>
              <a:rPr lang="en-US" dirty="0"/>
              <a:t> </a:t>
            </a:r>
            <a:r>
              <a:rPr lang="en-US" dirty="0" err="1"/>
              <a:t>غوره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وړاندې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ډېره</a:t>
            </a:r>
            <a:r>
              <a:rPr lang="en-US" dirty="0"/>
              <a:t> </a:t>
            </a:r>
            <a:r>
              <a:rPr lang="en-US" dirty="0" err="1"/>
              <a:t>مهمه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داسې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ورشي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پرې</a:t>
            </a:r>
            <a:r>
              <a:rPr lang="en-US" dirty="0"/>
              <a:t> </a:t>
            </a:r>
            <a:r>
              <a:rPr lang="en-US" dirty="0" err="1"/>
              <a:t>باور</a:t>
            </a:r>
            <a:r>
              <a:rPr lang="en-US" dirty="0"/>
              <a:t> </a:t>
            </a:r>
            <a:r>
              <a:rPr lang="en-US" dirty="0" err="1"/>
              <a:t>ولري</a:t>
            </a:r>
            <a:r>
              <a:rPr lang="en-US" dirty="0"/>
              <a:t>.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چېرې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خپل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راحت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 ، </a:t>
            </a:r>
            <a:r>
              <a:rPr lang="en-US" dirty="0" err="1"/>
              <a:t>نو</a:t>
            </a:r>
            <a:r>
              <a:rPr lang="en-US" dirty="0"/>
              <a:t> </a:t>
            </a:r>
            <a:r>
              <a:rPr lang="en-US" dirty="0" err="1"/>
              <a:t>بیا</a:t>
            </a:r>
            <a:r>
              <a:rPr lang="en-US" dirty="0"/>
              <a:t> </a:t>
            </a:r>
            <a:r>
              <a:rPr lang="en-US" dirty="0" err="1"/>
              <a:t>هڅه</a:t>
            </a:r>
            <a:r>
              <a:rPr lang="en-US" dirty="0"/>
              <a:t> </a:t>
            </a:r>
            <a:r>
              <a:rPr lang="en-US" dirty="0" err="1"/>
              <a:t>وکړئ</a:t>
            </a:r>
            <a:r>
              <a:rPr lang="en-US" dirty="0"/>
              <a:t> </a:t>
            </a:r>
            <a:r>
              <a:rPr lang="en-US" dirty="0" err="1"/>
              <a:t>داسې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ورشی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ځان</a:t>
            </a:r>
            <a:r>
              <a:rPr lang="en-US" dirty="0"/>
              <a:t> </a:t>
            </a:r>
            <a:r>
              <a:rPr lang="en-US" dirty="0" err="1"/>
              <a:t>راحت</a:t>
            </a:r>
            <a:r>
              <a:rPr lang="en-US" dirty="0"/>
              <a:t> </a:t>
            </a:r>
            <a:r>
              <a:rPr lang="en-US" dirty="0" err="1"/>
              <a:t>احساس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وروسته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معمولا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(breast)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ناروغیيو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پلټنې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موخه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،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دانې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داسې</a:t>
            </a:r>
            <a:r>
              <a:rPr lang="en-US" dirty="0"/>
              <a:t> </a:t>
            </a:r>
            <a:r>
              <a:rPr lang="en-US" dirty="0" err="1"/>
              <a:t>تغیرات</a:t>
            </a:r>
            <a:r>
              <a:rPr lang="en-US" dirty="0"/>
              <a:t> </a:t>
            </a:r>
            <a:r>
              <a:rPr lang="en-US" dirty="0" err="1"/>
              <a:t>شاملېږي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کېدای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لا</a:t>
            </a:r>
            <a:r>
              <a:rPr lang="en-US" dirty="0"/>
              <a:t> </a:t>
            </a:r>
            <a:r>
              <a:rPr lang="en-US" dirty="0" err="1"/>
              <a:t>زیاتو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اړتیا</a:t>
            </a:r>
            <a:r>
              <a:rPr lang="en-US" dirty="0"/>
              <a:t> </a:t>
            </a:r>
            <a:r>
              <a:rPr lang="en-US" dirty="0" err="1"/>
              <a:t>ولري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سرطان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ټولو</a:t>
            </a:r>
            <a:r>
              <a:rPr lang="en-US" dirty="0"/>
              <a:t> </a:t>
            </a:r>
            <a:r>
              <a:rPr lang="en-US" dirty="0" err="1"/>
              <a:t>غوره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سرطان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څومره</a:t>
            </a:r>
            <a:r>
              <a:rPr lang="en-US" dirty="0"/>
              <a:t> </a:t>
            </a:r>
            <a:r>
              <a:rPr lang="en-US" dirty="0" err="1"/>
              <a:t>ژر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،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هماغه</a:t>
            </a:r>
            <a:r>
              <a:rPr lang="en-US" dirty="0"/>
              <a:t> </a:t>
            </a:r>
            <a:r>
              <a:rPr lang="en-US" dirty="0" err="1"/>
              <a:t>اندازه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اسانۍ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.</a:t>
            </a:r>
          </a:p>
          <a:p>
            <a:pPr algn="r"/>
            <a:endParaRPr lang="en-US"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کولو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مېز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څملاستلو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ناستې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حالت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وې</a:t>
            </a:r>
            <a:r>
              <a:rPr lang="en-US" dirty="0"/>
              <a:t>. </a:t>
            </a:r>
            <a:r>
              <a:rPr lang="en-US" dirty="0" err="1"/>
              <a:t>بیا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څرګندولو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ضرورت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اساس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جامو</a:t>
            </a:r>
            <a:r>
              <a:rPr lang="en-US" dirty="0"/>
              <a:t> </a:t>
            </a:r>
            <a:r>
              <a:rPr lang="en-US" dirty="0" err="1"/>
              <a:t>پورتنۍ</a:t>
            </a:r>
            <a:r>
              <a:rPr lang="en-US" dirty="0"/>
              <a:t> </a:t>
            </a:r>
            <a:r>
              <a:rPr lang="en-US" dirty="0" err="1"/>
              <a:t>نیمایي</a:t>
            </a:r>
            <a:r>
              <a:rPr lang="en-US" dirty="0"/>
              <a:t> </a:t>
            </a:r>
            <a:r>
              <a:rPr lang="en-US" dirty="0" err="1"/>
              <a:t>برخه</a:t>
            </a:r>
            <a:r>
              <a:rPr lang="en-US" dirty="0"/>
              <a:t> </a:t>
            </a:r>
            <a:r>
              <a:rPr lang="en-US" dirty="0" err="1"/>
              <a:t>لرې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،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سینه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اول</a:t>
            </a:r>
            <a:r>
              <a:rPr lang="en-US" dirty="0"/>
              <a:t> </a:t>
            </a:r>
            <a:r>
              <a:rPr lang="en-US" dirty="0" err="1"/>
              <a:t>لاسونه</a:t>
            </a:r>
            <a:r>
              <a:rPr lang="en-US" dirty="0"/>
              <a:t> </a:t>
            </a:r>
            <a:r>
              <a:rPr lang="en-US" dirty="0" err="1"/>
              <a:t>پورته</a:t>
            </a:r>
            <a:r>
              <a:rPr lang="en-US" dirty="0"/>
              <a:t>، </a:t>
            </a:r>
            <a:r>
              <a:rPr lang="en-US" dirty="0" err="1"/>
              <a:t>بیا</a:t>
            </a:r>
            <a:r>
              <a:rPr lang="en-US" dirty="0"/>
              <a:t> </a:t>
            </a:r>
            <a:r>
              <a:rPr lang="en-US" dirty="0" err="1"/>
              <a:t>لاندې</a:t>
            </a:r>
            <a:r>
              <a:rPr lang="en-US" dirty="0"/>
              <a:t> </a:t>
            </a:r>
            <a:r>
              <a:rPr lang="en-US" dirty="0" err="1"/>
              <a:t>لوری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وروستي</a:t>
            </a:r>
            <a:r>
              <a:rPr lang="en-US" dirty="0"/>
              <a:t> </a:t>
            </a:r>
            <a:r>
              <a:rPr lang="en-US" dirty="0" err="1"/>
              <a:t>قدم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لاسونه</a:t>
            </a:r>
            <a:r>
              <a:rPr lang="en-US" dirty="0"/>
              <a:t> </a:t>
            </a:r>
            <a:r>
              <a:rPr lang="en-US" dirty="0" err="1"/>
              <a:t>شاته</a:t>
            </a:r>
            <a:r>
              <a:rPr lang="en-US" dirty="0"/>
              <a:t> </a:t>
            </a:r>
            <a:r>
              <a:rPr lang="en-US" dirty="0" err="1"/>
              <a:t>ایښودل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.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بېلابېل</a:t>
            </a:r>
            <a:r>
              <a:rPr lang="en-US" dirty="0"/>
              <a:t> </a:t>
            </a:r>
            <a:r>
              <a:rPr lang="en-US" dirty="0" err="1"/>
              <a:t>وضعیتونه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مرسته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 </a:t>
            </a:r>
            <a:r>
              <a:rPr lang="en-US" dirty="0" err="1"/>
              <a:t>چی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بشپړ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تخرګونو</a:t>
            </a:r>
            <a:r>
              <a:rPr lang="en-US" dirty="0"/>
              <a:t> </a:t>
            </a:r>
            <a:r>
              <a:rPr lang="en-US" dirty="0" err="1"/>
              <a:t>لاندې</a:t>
            </a:r>
            <a:r>
              <a:rPr lang="en-US" dirty="0"/>
              <a:t> </a:t>
            </a:r>
            <a:r>
              <a:rPr lang="en-US" dirty="0" err="1"/>
              <a:t>برخې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،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شکل</a:t>
            </a:r>
            <a:r>
              <a:rPr lang="en-US" dirty="0"/>
              <a:t>، </a:t>
            </a:r>
            <a:r>
              <a:rPr lang="en-US" dirty="0" err="1"/>
              <a:t>وضعیت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رنګ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ستونزې</a:t>
            </a:r>
            <a:r>
              <a:rPr lang="en-US" dirty="0"/>
              <a:t> </a:t>
            </a:r>
            <a:r>
              <a:rPr lang="en-US" dirty="0" err="1"/>
              <a:t>وارزوي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وروسته</a:t>
            </a:r>
            <a:r>
              <a:rPr lang="en-US" dirty="0"/>
              <a:t>، </a:t>
            </a:r>
            <a:r>
              <a:rPr lang="en-US" dirty="0" err="1"/>
              <a:t>معمولا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حوصلی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پاپ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حوصلی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عمومي</a:t>
            </a:r>
            <a:r>
              <a:rPr lang="en-US" dirty="0"/>
              <a:t> </a:t>
            </a:r>
            <a:r>
              <a:rPr lang="en-US" dirty="0" err="1"/>
              <a:t>برخه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،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تناسلي</a:t>
            </a:r>
            <a:r>
              <a:rPr lang="en-US" dirty="0"/>
              <a:t> </a:t>
            </a:r>
            <a:r>
              <a:rPr lang="en-US" dirty="0" err="1"/>
              <a:t>برخې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حوصلې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جریان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،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ممکن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پاپ</a:t>
            </a:r>
            <a:r>
              <a:rPr lang="en-US" dirty="0"/>
              <a:t> </a:t>
            </a:r>
            <a:r>
              <a:rPr lang="en-US" dirty="0" err="1"/>
              <a:t>ازموینه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، </a:t>
            </a:r>
            <a:r>
              <a:rPr lang="en-US" dirty="0" err="1"/>
              <a:t>ترڅو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عنق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غیرنارمل</a:t>
            </a:r>
            <a:r>
              <a:rPr lang="en-US" dirty="0"/>
              <a:t> </a:t>
            </a:r>
            <a:r>
              <a:rPr lang="en-US" dirty="0" err="1"/>
              <a:t>حجروي</a:t>
            </a:r>
            <a:r>
              <a:rPr lang="en-US" dirty="0"/>
              <a:t> </a:t>
            </a:r>
            <a:r>
              <a:rPr lang="en-US" dirty="0" err="1"/>
              <a:t>بدلونونه</a:t>
            </a:r>
            <a:r>
              <a:rPr lang="en-US" dirty="0"/>
              <a:t> </a:t>
            </a:r>
            <a:r>
              <a:rPr lang="en-US" dirty="0" err="1"/>
              <a:t>معلوم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بدلونونه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عنق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سرطان</a:t>
            </a:r>
            <a:r>
              <a:rPr lang="en-US" dirty="0"/>
              <a:t> </a:t>
            </a:r>
            <a:r>
              <a:rPr lang="en-US" dirty="0" err="1"/>
              <a:t>لامل</a:t>
            </a:r>
            <a:r>
              <a:rPr lang="en-US" dirty="0"/>
              <a:t> </a:t>
            </a:r>
            <a:r>
              <a:rPr lang="en-US" dirty="0" err="1"/>
              <a:t>ګرځي</a:t>
            </a:r>
            <a:r>
              <a:rPr lang="en-US" dirty="0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وغوښتل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میز</a:t>
            </a:r>
            <a:r>
              <a:rPr lang="en-US" dirty="0"/>
              <a:t> </a:t>
            </a:r>
            <a:r>
              <a:rPr lang="en-US" dirty="0" err="1"/>
              <a:t>څملي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stirrups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نامه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پښو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پورته</a:t>
            </a:r>
            <a:r>
              <a:rPr lang="en-US" dirty="0"/>
              <a:t> </a:t>
            </a:r>
            <a:r>
              <a:rPr lang="en-US" dirty="0" err="1"/>
              <a:t>نیونکي</a:t>
            </a:r>
            <a:r>
              <a:rPr lang="en-US" dirty="0"/>
              <a:t> </a:t>
            </a:r>
            <a:r>
              <a:rPr lang="en-US" dirty="0" err="1"/>
              <a:t>ځای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کښيږدي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وضعیت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معاینی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مرسته</a:t>
            </a:r>
            <a:r>
              <a:rPr lang="en-US" dirty="0"/>
              <a:t> </a:t>
            </a:r>
            <a:r>
              <a:rPr lang="en-US" dirty="0" err="1"/>
              <a:t>کوي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ټول</a:t>
            </a:r>
            <a:r>
              <a:rPr lang="en-US" dirty="0"/>
              <a:t> </a:t>
            </a:r>
            <a:r>
              <a:rPr lang="en-US" dirty="0" err="1"/>
              <a:t>طرزالعمل</a:t>
            </a:r>
            <a:r>
              <a:rPr lang="en-US" dirty="0"/>
              <a:t> </a:t>
            </a:r>
            <a:r>
              <a:rPr lang="en-US" dirty="0" err="1"/>
              <a:t>تشریح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 </a:t>
            </a:r>
            <a:r>
              <a:rPr lang="en-US" dirty="0" err="1"/>
              <a:t>ترڅو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پوه</a:t>
            </a:r>
            <a:r>
              <a:rPr lang="en-US" dirty="0"/>
              <a:t> </a:t>
            </a:r>
            <a:r>
              <a:rPr lang="en-US" dirty="0" err="1"/>
              <a:t>شي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ډاکټر</a:t>
            </a:r>
            <a:r>
              <a:rPr lang="en-US" dirty="0"/>
              <a:t> </a:t>
            </a:r>
            <a:r>
              <a:rPr lang="en-US" dirty="0" err="1"/>
              <a:t>تناسلي</a:t>
            </a:r>
            <a:r>
              <a:rPr lang="en-US" dirty="0"/>
              <a:t> </a:t>
            </a:r>
            <a:r>
              <a:rPr lang="en-US" dirty="0" err="1"/>
              <a:t>اعضاء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عنق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،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هلته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غیر</a:t>
            </a:r>
            <a:r>
              <a:rPr lang="en-US" dirty="0"/>
              <a:t> </a:t>
            </a:r>
            <a:r>
              <a:rPr lang="en-US" dirty="0" err="1"/>
              <a:t>نورمال</a:t>
            </a:r>
            <a:r>
              <a:rPr lang="en-US" dirty="0"/>
              <a:t> </a:t>
            </a:r>
            <a:r>
              <a:rPr lang="en-US" dirty="0" err="1"/>
              <a:t>دانو</a:t>
            </a:r>
            <a:r>
              <a:rPr lang="en-US" dirty="0"/>
              <a:t> </a:t>
            </a:r>
            <a:r>
              <a:rPr lang="en-US" dirty="0" err="1"/>
              <a:t>پلټنه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نمونې</a:t>
            </a:r>
            <a:r>
              <a:rPr lang="en-US" dirty="0"/>
              <a:t> </a:t>
            </a:r>
            <a:r>
              <a:rPr lang="en-US" dirty="0" err="1"/>
              <a:t>اخلي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پاپ</a:t>
            </a:r>
            <a:r>
              <a:rPr lang="en-US" dirty="0"/>
              <a:t> </a:t>
            </a:r>
            <a:r>
              <a:rPr lang="en-US" dirty="0" err="1"/>
              <a:t>ټیسټ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مهال</a:t>
            </a:r>
            <a:r>
              <a:rPr lang="en-US" dirty="0"/>
              <a:t>،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کوچني</a:t>
            </a:r>
            <a:r>
              <a:rPr lang="en-US" dirty="0"/>
              <a:t> </a:t>
            </a:r>
            <a:r>
              <a:rPr lang="en-US" dirty="0" err="1"/>
              <a:t>بروش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ذریعه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ډېرې</a:t>
            </a:r>
            <a:r>
              <a:rPr lang="en-US" dirty="0"/>
              <a:t> </a:t>
            </a:r>
            <a:r>
              <a:rPr lang="en-US" dirty="0" err="1"/>
              <a:t>نرمۍ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عنق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مهبل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شاتنۍ</a:t>
            </a:r>
            <a:r>
              <a:rPr lang="en-US" dirty="0"/>
              <a:t> </a:t>
            </a:r>
            <a:r>
              <a:rPr lang="en-US" dirty="0" err="1"/>
              <a:t>برخې</a:t>
            </a:r>
            <a:r>
              <a:rPr lang="en-US" dirty="0"/>
              <a:t> </a:t>
            </a:r>
            <a:r>
              <a:rPr lang="en-US" dirty="0" err="1"/>
              <a:t>نمونه</a:t>
            </a:r>
            <a:r>
              <a:rPr lang="en-US" dirty="0"/>
              <a:t> </a:t>
            </a:r>
            <a:r>
              <a:rPr lang="en-US" dirty="0" err="1"/>
              <a:t>اخلي</a:t>
            </a:r>
            <a:r>
              <a:rPr lang="en-US" dirty="0"/>
              <a:t>.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نمونه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لابراتوار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لېږل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جریان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،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ممکن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انتاناتو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ډاکټرانو</a:t>
            </a:r>
            <a:r>
              <a:rPr lang="en-US" dirty="0"/>
              <a:t> </a:t>
            </a:r>
            <a:r>
              <a:rPr lang="en-US" dirty="0" err="1"/>
              <a:t>وړاندیز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عمر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۲۱ </a:t>
            </a:r>
            <a:r>
              <a:rPr lang="en-US" dirty="0" err="1"/>
              <a:t>کلنۍ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ورسيږي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جنسي</a:t>
            </a:r>
            <a:r>
              <a:rPr lang="en-US" dirty="0"/>
              <a:t> </a:t>
            </a:r>
            <a:r>
              <a:rPr lang="en-US" dirty="0" err="1"/>
              <a:t>اړیکې</a:t>
            </a:r>
            <a:r>
              <a:rPr lang="en-US" dirty="0"/>
              <a:t> </a:t>
            </a:r>
            <a:r>
              <a:rPr lang="en-US" dirty="0" err="1"/>
              <a:t>پیل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،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"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" </a:t>
            </a:r>
            <a:r>
              <a:rPr lang="en-US" dirty="0" err="1"/>
              <a:t>پیل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عمومي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کتنې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ښه</a:t>
            </a:r>
            <a:r>
              <a:rPr lang="en-US" dirty="0"/>
              <a:t> </a:t>
            </a:r>
            <a:r>
              <a:rPr lang="en-US" dirty="0" err="1"/>
              <a:t>فرصت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.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فزیکي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، </a:t>
            </a:r>
            <a:r>
              <a:rPr lang="en-US" dirty="0" err="1"/>
              <a:t>رواني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ټولنیز</a:t>
            </a:r>
            <a:r>
              <a:rPr lang="en-US" dirty="0"/>
              <a:t> </a:t>
            </a:r>
            <a:r>
              <a:rPr lang="en-US" dirty="0" err="1"/>
              <a:t>وضعیت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دي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ډاکټران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حوصلی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ناروغیو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وضعیت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 </a:t>
            </a:r>
            <a:r>
              <a:rPr lang="en-US" dirty="0" err="1"/>
              <a:t>تخمدانې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بدن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بهر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لیدلو</a:t>
            </a:r>
            <a:r>
              <a:rPr lang="en-US" dirty="0"/>
              <a:t> </a:t>
            </a:r>
            <a:r>
              <a:rPr lang="en-US" dirty="0" err="1"/>
              <a:t>وړ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دي</a:t>
            </a:r>
            <a:r>
              <a:rPr lang="en-US" dirty="0"/>
              <a:t>،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امله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خپلو</a:t>
            </a:r>
            <a:r>
              <a:rPr lang="en-US" dirty="0"/>
              <a:t> </a:t>
            </a:r>
            <a:r>
              <a:rPr lang="en-US" dirty="0" err="1"/>
              <a:t>لاسونو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خیټې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حوصلې</a:t>
            </a:r>
            <a:r>
              <a:rPr lang="en-US" dirty="0"/>
              <a:t> </a:t>
            </a:r>
            <a:r>
              <a:rPr lang="en-US" dirty="0" err="1"/>
              <a:t>شاوخوا</a:t>
            </a:r>
            <a:r>
              <a:rPr lang="en-US" dirty="0"/>
              <a:t> </a:t>
            </a:r>
            <a:r>
              <a:rPr lang="en-US" dirty="0" err="1"/>
              <a:t>برخې</a:t>
            </a:r>
            <a:r>
              <a:rPr lang="en-US" dirty="0"/>
              <a:t> </a:t>
            </a:r>
            <a:r>
              <a:rPr lang="en-US" dirty="0" err="1"/>
              <a:t>لمس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رحم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تخمدانونو</a:t>
            </a:r>
            <a:r>
              <a:rPr lang="en-US" dirty="0"/>
              <a:t> </a:t>
            </a:r>
            <a:r>
              <a:rPr lang="en-US" dirty="0" err="1"/>
              <a:t>شکل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اندازه</a:t>
            </a:r>
            <a:r>
              <a:rPr lang="en-US" dirty="0"/>
              <a:t> </a:t>
            </a:r>
            <a:r>
              <a:rPr lang="en-US" dirty="0" err="1"/>
              <a:t>معلوموي</a:t>
            </a:r>
            <a:r>
              <a:rPr lang="en-US" dirty="0"/>
              <a:t>،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درد</a:t>
            </a:r>
            <a:r>
              <a:rPr lang="en-US" dirty="0"/>
              <a:t> </a:t>
            </a:r>
            <a:r>
              <a:rPr lang="en-US" dirty="0" err="1"/>
              <a:t>لرونکې</a:t>
            </a:r>
            <a:r>
              <a:rPr lang="en-US" dirty="0"/>
              <a:t> </a:t>
            </a:r>
            <a:r>
              <a:rPr lang="en-US" dirty="0" err="1"/>
              <a:t>برخې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غیرنارملې</a:t>
            </a:r>
            <a:r>
              <a:rPr lang="en-US" dirty="0"/>
              <a:t> </a:t>
            </a:r>
            <a:r>
              <a:rPr lang="en-US" dirty="0" err="1"/>
              <a:t>دانې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ډاکتران</a:t>
            </a:r>
            <a:r>
              <a:rPr lang="en-US" dirty="0"/>
              <a:t>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تشرېح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کولای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چی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ملاقات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يا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مهال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پوښتنه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 </a:t>
            </a:r>
            <a:r>
              <a:rPr lang="en-US" dirty="0" err="1"/>
              <a:t>دوي</a:t>
            </a:r>
            <a:r>
              <a:rPr lang="en-US" dirty="0"/>
              <a:t> </a:t>
            </a:r>
            <a:r>
              <a:rPr lang="en-US" dirty="0" err="1"/>
              <a:t>کولای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چی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مهال</a:t>
            </a:r>
            <a:r>
              <a:rPr lang="en-US" dirty="0"/>
              <a:t> </a:t>
            </a:r>
            <a:r>
              <a:rPr lang="en-US" dirty="0" err="1"/>
              <a:t>خپله</a:t>
            </a:r>
            <a:r>
              <a:rPr lang="en-US" dirty="0"/>
              <a:t> </a:t>
            </a:r>
            <a:r>
              <a:rPr lang="en-US" dirty="0" err="1"/>
              <a:t>ناراحتي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کومه</a:t>
            </a:r>
            <a:r>
              <a:rPr lang="en-US" dirty="0"/>
              <a:t> </a:t>
            </a:r>
            <a:r>
              <a:rPr lang="en-US" dirty="0" err="1"/>
              <a:t>اندیښنه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، </a:t>
            </a:r>
            <a:r>
              <a:rPr lang="en-US" dirty="0" err="1"/>
              <a:t>بیان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راحت</a:t>
            </a:r>
            <a:r>
              <a:rPr lang="en-US" dirty="0"/>
              <a:t> </a:t>
            </a:r>
            <a:r>
              <a:rPr lang="en-US" dirty="0" err="1"/>
              <a:t>ډیر</a:t>
            </a:r>
            <a:r>
              <a:rPr lang="en-US" dirty="0"/>
              <a:t> </a:t>
            </a:r>
            <a:r>
              <a:rPr lang="en-US" dirty="0" err="1"/>
              <a:t>مهم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.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پوښتنو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اندېښنو</a:t>
            </a:r>
            <a:r>
              <a:rPr lang="en-US" dirty="0"/>
              <a:t> </a:t>
            </a:r>
            <a:r>
              <a:rPr lang="en-US" dirty="0" err="1"/>
              <a:t>شریک</a:t>
            </a:r>
            <a:r>
              <a:rPr lang="en-US" dirty="0"/>
              <a:t> </a:t>
            </a:r>
            <a:r>
              <a:rPr lang="en-US" dirty="0" err="1"/>
              <a:t>کول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ځان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 </a:t>
            </a:r>
            <a:r>
              <a:rPr lang="en-US" dirty="0" err="1"/>
              <a:t>دغوره</a:t>
            </a:r>
            <a:r>
              <a:rPr lang="en-US" dirty="0"/>
              <a:t> </a:t>
            </a:r>
            <a:r>
              <a:rPr lang="en-US" dirty="0" err="1"/>
              <a:t>تداوي</a:t>
            </a:r>
            <a:r>
              <a:rPr lang="en-US" dirty="0"/>
              <a:t> </a:t>
            </a:r>
            <a:r>
              <a:rPr lang="en-US" dirty="0" err="1"/>
              <a:t>انتخابول</a:t>
            </a:r>
            <a:r>
              <a:rPr lang="en-US" dirty="0"/>
              <a:t> </a:t>
            </a:r>
            <a:r>
              <a:rPr lang="en-US" dirty="0" err="1"/>
              <a:t>دي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پای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رسېدو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سم</a:t>
            </a:r>
            <a:r>
              <a:rPr lang="en-US" dirty="0"/>
              <a:t>،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سمدلاسه</a:t>
            </a:r>
            <a:r>
              <a:rPr lang="en-US" dirty="0"/>
              <a:t> </a:t>
            </a:r>
            <a:r>
              <a:rPr lang="en-US" dirty="0" err="1"/>
              <a:t>شریک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،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شریک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چېرې</a:t>
            </a:r>
            <a:r>
              <a:rPr lang="en-US" dirty="0"/>
              <a:t> </a:t>
            </a:r>
            <a:r>
              <a:rPr lang="en-US" dirty="0" err="1"/>
              <a:t>هغوی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نمونه</a:t>
            </a:r>
            <a:r>
              <a:rPr lang="en-US" dirty="0"/>
              <a:t> </a:t>
            </a:r>
            <a:r>
              <a:rPr lang="en-US" dirty="0" err="1"/>
              <a:t>اخیستې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، </a:t>
            </a:r>
            <a:r>
              <a:rPr lang="en-US" dirty="0" err="1"/>
              <a:t>نو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نتایجو</a:t>
            </a:r>
            <a:r>
              <a:rPr lang="en-US" dirty="0"/>
              <a:t> </a:t>
            </a:r>
            <a:r>
              <a:rPr lang="en-US" dirty="0" err="1"/>
              <a:t>ترلاسه</a:t>
            </a:r>
            <a:r>
              <a:rPr lang="en-US" dirty="0"/>
              <a:t> </a:t>
            </a:r>
            <a:r>
              <a:rPr lang="en-US" dirty="0" err="1"/>
              <a:t>کولو</a:t>
            </a:r>
            <a:r>
              <a:rPr lang="en-US" dirty="0"/>
              <a:t> </a:t>
            </a:r>
            <a:r>
              <a:rPr lang="en-US" dirty="0" err="1"/>
              <a:t>نیټه</a:t>
            </a:r>
            <a:r>
              <a:rPr lang="en-US" dirty="0"/>
              <a:t> </a:t>
            </a:r>
            <a:r>
              <a:rPr lang="en-US" dirty="0" err="1"/>
              <a:t>معلومه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پای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رسېدو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سم</a:t>
            </a:r>
            <a:r>
              <a:rPr lang="en-US" dirty="0"/>
              <a:t>،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بیا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هدایت</a:t>
            </a:r>
            <a:r>
              <a:rPr lang="en-US" dirty="0"/>
              <a:t> </a:t>
            </a:r>
            <a:r>
              <a:rPr lang="en-US" dirty="0" err="1"/>
              <a:t>ورکوي</a:t>
            </a:r>
            <a:r>
              <a:rPr lang="en-US" dirty="0"/>
              <a:t> .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دغو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کېدای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کور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ځانګړو</a:t>
            </a:r>
            <a:r>
              <a:rPr lang="en-US" dirty="0"/>
              <a:t> </a:t>
            </a:r>
            <a:r>
              <a:rPr lang="en-US" dirty="0" err="1"/>
              <a:t>هدایاتو</a:t>
            </a:r>
            <a:r>
              <a:rPr lang="en-US" dirty="0"/>
              <a:t> </a:t>
            </a:r>
            <a:r>
              <a:rPr lang="en-US" dirty="0" err="1"/>
              <a:t>پیروي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بل</a:t>
            </a:r>
            <a:r>
              <a:rPr lang="en-US" dirty="0"/>
              <a:t> </a:t>
            </a:r>
            <a:r>
              <a:rPr lang="en-US" dirty="0" err="1"/>
              <a:t>ډاکټر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مراجعې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موخه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تنظیم</a:t>
            </a:r>
            <a:r>
              <a:rPr lang="en-US" dirty="0"/>
              <a:t> </a:t>
            </a:r>
            <a:r>
              <a:rPr lang="en-US" dirty="0" err="1"/>
              <a:t>کول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. </a:t>
            </a:r>
          </a:p>
          <a:p>
            <a:pPr algn="r"/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وروسته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خانې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بهر</a:t>
            </a:r>
            <a:r>
              <a:rPr lang="en-US" dirty="0"/>
              <a:t> </a:t>
            </a:r>
            <a:r>
              <a:rPr lang="en-US" dirty="0" err="1"/>
              <a:t>ځي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خپلې</a:t>
            </a:r>
            <a:r>
              <a:rPr lang="en-US" dirty="0"/>
              <a:t> </a:t>
            </a:r>
            <a:r>
              <a:rPr lang="en-US" dirty="0" err="1"/>
              <a:t>جامې</a:t>
            </a:r>
            <a:r>
              <a:rPr lang="en-US" dirty="0"/>
              <a:t> </a:t>
            </a:r>
            <a:r>
              <a:rPr lang="en-US" dirty="0" err="1"/>
              <a:t>بدلې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کېدای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امېندوارۍ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مخنیوي</a:t>
            </a:r>
            <a:r>
              <a:rPr lang="en-US" dirty="0"/>
              <a:t> </a:t>
            </a:r>
            <a:r>
              <a:rPr lang="en-US" dirty="0" err="1"/>
              <a:t>اړوند</a:t>
            </a:r>
            <a:r>
              <a:rPr lang="en-US" dirty="0"/>
              <a:t> </a:t>
            </a:r>
            <a:r>
              <a:rPr lang="en-US" dirty="0" err="1"/>
              <a:t>خبرې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بشپړ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خوښه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. </a:t>
            </a:r>
            <a:r>
              <a:rPr lang="en-US" dirty="0" err="1"/>
              <a:t>ایا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غواړي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خبرې</a:t>
            </a:r>
            <a:r>
              <a:rPr lang="en-US" dirty="0"/>
              <a:t> </a:t>
            </a:r>
            <a:r>
              <a:rPr lang="en-US" dirty="0" err="1"/>
              <a:t>اترې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امېندوارۍ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مخنیوي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سپارښتنې</a:t>
            </a:r>
            <a:r>
              <a:rPr lang="en-US" dirty="0"/>
              <a:t> </a:t>
            </a:r>
            <a:r>
              <a:rPr lang="en-US" dirty="0" err="1"/>
              <a:t>ومني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کلني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روغتیایی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کول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ناروغییو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ژر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برخه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مهم</a:t>
            </a:r>
            <a:r>
              <a:rPr lang="en-US" dirty="0"/>
              <a:t> </a:t>
            </a:r>
            <a:r>
              <a:rPr lang="en-US" dirty="0" err="1"/>
              <a:t>رول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کولو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کېدای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ستونزې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اسانۍ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تداوي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ملاقات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مهم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شخصي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خپلو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ستونزو</a:t>
            </a:r>
            <a:r>
              <a:rPr lang="en-US" dirty="0"/>
              <a:t> 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 </a:t>
            </a:r>
            <a:r>
              <a:rPr lang="en-US" dirty="0" err="1"/>
              <a:t>خبرې</a:t>
            </a:r>
            <a:r>
              <a:rPr lang="en-US" dirty="0"/>
              <a:t> </a:t>
            </a:r>
            <a:r>
              <a:rPr lang="en-US" dirty="0" err="1"/>
              <a:t>وکړئ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پوښتنې</a:t>
            </a:r>
            <a:r>
              <a:rPr lang="en-US" dirty="0"/>
              <a:t> </a:t>
            </a:r>
            <a:r>
              <a:rPr lang="en-US" dirty="0" err="1"/>
              <a:t>وکړئ</a:t>
            </a:r>
            <a:r>
              <a:rPr lang="en-US" dirty="0"/>
              <a:t> </a:t>
            </a:r>
            <a:r>
              <a:rPr lang="en-US" dirty="0" err="1"/>
              <a:t>ترڅو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ولري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پاملرنې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اړین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.</a:t>
            </a:r>
          </a:p>
          <a:p>
            <a:endParaRPr lang="en-US" dirty="0"/>
          </a:p>
          <a:p>
            <a:pPr algn="r"/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روغتیایی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اړوند</a:t>
            </a:r>
            <a:r>
              <a:rPr lang="en-US" dirty="0"/>
              <a:t> </a:t>
            </a:r>
            <a:r>
              <a:rPr lang="en-US" dirty="0" err="1"/>
              <a:t>دغه</a:t>
            </a:r>
            <a:r>
              <a:rPr lang="en-US" dirty="0"/>
              <a:t> </a:t>
            </a:r>
            <a:r>
              <a:rPr lang="en-US" dirty="0" err="1"/>
              <a:t>ټولو</a:t>
            </a:r>
            <a:r>
              <a:rPr lang="en-US" dirty="0"/>
              <a:t> </a:t>
            </a:r>
            <a:r>
              <a:rPr lang="en-US" dirty="0" err="1"/>
              <a:t>ویډیوګانو</a:t>
            </a:r>
            <a:r>
              <a:rPr lang="en-US" dirty="0"/>
              <a:t> </a:t>
            </a:r>
            <a:r>
              <a:rPr lang="en-US" dirty="0" err="1"/>
              <a:t>لیدو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مو</a:t>
            </a:r>
            <a:r>
              <a:rPr lang="en-US" dirty="0"/>
              <a:t> </a:t>
            </a:r>
            <a:r>
              <a:rPr lang="en-US" dirty="0" err="1"/>
              <a:t>نړۍ</a:t>
            </a:r>
            <a:r>
              <a:rPr lang="en-US" dirty="0"/>
              <a:t> </a:t>
            </a:r>
            <a:r>
              <a:rPr lang="en-US" dirty="0" err="1"/>
              <a:t>مننه</a:t>
            </a:r>
            <a:r>
              <a:rPr lang="en-US" dirty="0"/>
              <a:t>، </a:t>
            </a:r>
            <a:r>
              <a:rPr lang="en-US" dirty="0" err="1"/>
              <a:t>خدای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امن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قد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وزن</a:t>
            </a:r>
            <a:r>
              <a:rPr lang="en-US" dirty="0"/>
              <a:t> 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وینې</a:t>
            </a:r>
            <a:r>
              <a:rPr lang="en-US" dirty="0"/>
              <a:t> </a:t>
            </a:r>
            <a:r>
              <a:rPr lang="en-US" dirty="0" err="1"/>
              <a:t>فشار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نبض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، </a:t>
            </a:r>
            <a:r>
              <a:rPr lang="en-US" dirty="0" err="1"/>
              <a:t>واکسینونو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نور</a:t>
            </a:r>
            <a:r>
              <a:rPr lang="en-US" dirty="0"/>
              <a:t> </a:t>
            </a:r>
            <a:r>
              <a:rPr lang="en-US" dirty="0" err="1"/>
              <a:t>داسې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اړتیا</a:t>
            </a:r>
            <a:r>
              <a:rPr lang="en-US" dirty="0"/>
              <a:t> </a:t>
            </a:r>
            <a:r>
              <a:rPr lang="en-US" dirty="0" err="1"/>
              <a:t>لیدل</a:t>
            </a:r>
            <a:r>
              <a:rPr lang="en-US" dirty="0"/>
              <a:t> </a:t>
            </a:r>
            <a:r>
              <a:rPr lang="en-US" dirty="0" err="1"/>
              <a:t>کيږي</a:t>
            </a:r>
            <a:r>
              <a:rPr lang="en-US" dirty="0"/>
              <a:t>،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دي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معمولا</a:t>
            </a:r>
            <a:r>
              <a:rPr lang="en-US" dirty="0"/>
              <a:t> </a:t>
            </a:r>
            <a:r>
              <a:rPr lang="en-US" dirty="0" err="1"/>
              <a:t>درې</a:t>
            </a:r>
            <a:r>
              <a:rPr lang="en-US" dirty="0"/>
              <a:t> </a:t>
            </a:r>
            <a:r>
              <a:rPr lang="en-US" dirty="0" err="1"/>
              <a:t>شیان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: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endParaRPr lang="en-US" dirty="0"/>
          </a:p>
          <a:p>
            <a:pPr algn="r"/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endParaRPr lang="en-US" dirty="0"/>
          </a:p>
          <a:p>
            <a:pPr algn="r"/>
            <a:r>
              <a:rPr lang="en-US" dirty="0"/>
              <a:t> ،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پاپ</a:t>
            </a:r>
            <a:r>
              <a:rPr lang="en-US" dirty="0"/>
              <a:t> </a:t>
            </a:r>
            <a:r>
              <a:rPr lang="en-US" dirty="0" err="1"/>
              <a:t>ازموینه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کې</a:t>
            </a:r>
            <a:endParaRPr lang="en-US" dirty="0"/>
          </a:p>
          <a:p>
            <a:pPr algn="r"/>
            <a:r>
              <a:rPr lang="en-US" dirty="0"/>
              <a:t> </a:t>
            </a:r>
            <a:r>
              <a:rPr lang="en-US" dirty="0" err="1"/>
              <a:t>لومړنی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ښځه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،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معلوماتو</a:t>
            </a:r>
            <a:r>
              <a:rPr lang="en-US" dirty="0"/>
              <a:t> </a:t>
            </a:r>
            <a:r>
              <a:rPr lang="en-US" dirty="0" err="1"/>
              <a:t>میز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مراجعې</a:t>
            </a:r>
            <a:r>
              <a:rPr lang="en-US" dirty="0"/>
              <a:t> </a:t>
            </a:r>
            <a:r>
              <a:rPr lang="en-US" dirty="0" err="1"/>
              <a:t>برخه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معنی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اول</a:t>
            </a:r>
            <a:r>
              <a:rPr lang="en-US" dirty="0"/>
              <a:t>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معلوماتو</a:t>
            </a:r>
            <a:r>
              <a:rPr lang="en-US" dirty="0"/>
              <a:t> </a:t>
            </a:r>
            <a:r>
              <a:rPr lang="en-US" dirty="0" err="1"/>
              <a:t>میز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ورشئ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هلته</a:t>
            </a:r>
            <a:r>
              <a:rPr lang="en-US" dirty="0"/>
              <a:t> </a:t>
            </a:r>
            <a:r>
              <a:rPr lang="en-US" dirty="0" err="1"/>
              <a:t>ناست</a:t>
            </a:r>
            <a:r>
              <a:rPr lang="en-US" dirty="0"/>
              <a:t> </a:t>
            </a:r>
            <a:r>
              <a:rPr lang="en-US" dirty="0" err="1"/>
              <a:t>کارکوونکي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خپل</a:t>
            </a:r>
            <a:r>
              <a:rPr lang="en-US" dirty="0"/>
              <a:t> </a:t>
            </a:r>
            <a:r>
              <a:rPr lang="en-US" dirty="0" err="1"/>
              <a:t>نوم</a:t>
            </a:r>
            <a:r>
              <a:rPr lang="en-US" dirty="0"/>
              <a:t> </a:t>
            </a:r>
            <a:r>
              <a:rPr lang="en-US" dirty="0" err="1"/>
              <a:t>ووایی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پوه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تاسې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رسېدلې</a:t>
            </a:r>
            <a:r>
              <a:rPr lang="en-US" dirty="0"/>
              <a:t> </a:t>
            </a:r>
            <a:r>
              <a:rPr lang="en-US" dirty="0" err="1"/>
              <a:t>یی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کارکوونکي</a:t>
            </a:r>
            <a:r>
              <a:rPr lang="en-US" dirty="0"/>
              <a:t> </a:t>
            </a:r>
            <a:r>
              <a:rPr lang="en-US" dirty="0" err="1"/>
              <a:t>ښايې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فورمه</a:t>
            </a:r>
            <a:r>
              <a:rPr lang="en-US" dirty="0"/>
              <a:t> </a:t>
            </a:r>
            <a:r>
              <a:rPr lang="en-US" dirty="0" err="1"/>
              <a:t>ورکړي</a:t>
            </a:r>
            <a:r>
              <a:rPr lang="en-US" dirty="0"/>
              <a:t>؛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لاندې</a:t>
            </a:r>
            <a:r>
              <a:rPr lang="en-US" dirty="0"/>
              <a:t> </a:t>
            </a:r>
            <a:r>
              <a:rPr lang="en-US" dirty="0" err="1"/>
              <a:t>پوښتنې</a:t>
            </a:r>
            <a:r>
              <a:rPr lang="en-US" dirty="0"/>
              <a:t> </a:t>
            </a:r>
            <a:r>
              <a:rPr lang="en-US" dirty="0" err="1"/>
              <a:t>پکې</a:t>
            </a:r>
            <a:r>
              <a:rPr lang="en-US" dirty="0"/>
              <a:t> </a:t>
            </a:r>
            <a:r>
              <a:rPr lang="en-US" dirty="0" err="1"/>
              <a:t>لیکل</a:t>
            </a:r>
            <a:r>
              <a:rPr lang="en-US" dirty="0"/>
              <a:t> </a:t>
            </a:r>
            <a:r>
              <a:rPr lang="en-US" dirty="0" err="1"/>
              <a:t>شوې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 </a:t>
            </a:r>
            <a:r>
              <a:rPr lang="en-US" dirty="0" err="1"/>
              <a:t>لکه</a:t>
            </a:r>
            <a:endParaRPr lang="en-US" dirty="0"/>
          </a:p>
          <a:p>
            <a:pPr algn="r"/>
            <a:r>
              <a:rPr lang="en-US" dirty="0"/>
              <a:t> </a:t>
            </a:r>
            <a:r>
              <a:rPr lang="en-US" dirty="0" err="1"/>
              <a:t>عمومي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،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کورنۍ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تاریخچه</a:t>
            </a:r>
            <a:r>
              <a:rPr lang="en-US" dirty="0"/>
              <a:t>،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کوم</a:t>
            </a:r>
            <a:r>
              <a:rPr lang="en-US" dirty="0"/>
              <a:t> </a:t>
            </a:r>
            <a:r>
              <a:rPr lang="en-US" dirty="0" err="1"/>
              <a:t>درمل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کاروي</a:t>
            </a:r>
            <a:r>
              <a:rPr lang="en-US" dirty="0"/>
              <a:t>،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میاشتني</a:t>
            </a:r>
            <a:r>
              <a:rPr lang="en-US" dirty="0"/>
              <a:t> </a:t>
            </a:r>
            <a:r>
              <a:rPr lang="en-US" dirty="0" err="1"/>
              <a:t>عادت</a:t>
            </a:r>
            <a:r>
              <a:rPr lang="en-US" dirty="0"/>
              <a:t>،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ایا</a:t>
            </a:r>
            <a:r>
              <a:rPr lang="en-US" dirty="0"/>
              <a:t> </a:t>
            </a:r>
            <a:r>
              <a:rPr lang="en-US" dirty="0" err="1"/>
              <a:t>جنسي</a:t>
            </a:r>
            <a:r>
              <a:rPr lang="en-US" dirty="0"/>
              <a:t> </a:t>
            </a:r>
            <a:r>
              <a:rPr lang="en-US" dirty="0" err="1"/>
              <a:t>اړیکه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فعاله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؟،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ایا</a:t>
            </a:r>
            <a:r>
              <a:rPr lang="en-US" dirty="0"/>
              <a:t> </a:t>
            </a:r>
            <a:r>
              <a:rPr lang="en-US" dirty="0" err="1"/>
              <a:t>مخکې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امېندواره</a:t>
            </a:r>
            <a:r>
              <a:rPr lang="en-US" dirty="0"/>
              <a:t> </a:t>
            </a:r>
            <a:r>
              <a:rPr lang="en-US" dirty="0" err="1"/>
              <a:t>وه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؟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چېرې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فورمې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لوستلو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ډکولو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ستونزه</a:t>
            </a:r>
            <a:r>
              <a:rPr lang="en-US" dirty="0"/>
              <a:t> </a:t>
            </a:r>
            <a:r>
              <a:rPr lang="en-US" dirty="0" err="1"/>
              <a:t>ولري</a:t>
            </a:r>
            <a:r>
              <a:rPr lang="en-US" dirty="0"/>
              <a:t>، </a:t>
            </a:r>
            <a:r>
              <a:rPr lang="en-US" dirty="0" err="1"/>
              <a:t>نو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ژباړونکی</a:t>
            </a:r>
            <a:r>
              <a:rPr lang="en-US" dirty="0"/>
              <a:t> </a:t>
            </a:r>
            <a:r>
              <a:rPr lang="en-US" dirty="0" err="1"/>
              <a:t>مرسته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چېري</a:t>
            </a:r>
            <a:r>
              <a:rPr lang="en-US" dirty="0"/>
              <a:t> </a:t>
            </a:r>
            <a:r>
              <a:rPr lang="en-US" dirty="0" err="1"/>
              <a:t>هلته</a:t>
            </a:r>
            <a:r>
              <a:rPr lang="en-US" dirty="0"/>
              <a:t> </a:t>
            </a:r>
            <a:r>
              <a:rPr lang="en-US" dirty="0" err="1"/>
              <a:t>کوم</a:t>
            </a:r>
            <a:r>
              <a:rPr lang="en-US" dirty="0"/>
              <a:t> </a:t>
            </a:r>
            <a:r>
              <a:rPr lang="en-US" dirty="0" err="1"/>
              <a:t>ژباړونکی</a:t>
            </a:r>
            <a:r>
              <a:rPr lang="en-US" dirty="0"/>
              <a:t> </a:t>
            </a:r>
            <a:r>
              <a:rPr lang="en-US" dirty="0" err="1"/>
              <a:t>شتون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اړتیا</a:t>
            </a:r>
            <a:r>
              <a:rPr lang="en-US" dirty="0"/>
              <a:t> </a:t>
            </a:r>
            <a:r>
              <a:rPr lang="en-US" dirty="0" err="1"/>
              <a:t>وه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تلیفون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لارې</a:t>
            </a:r>
            <a:r>
              <a:rPr lang="en-US" dirty="0"/>
              <a:t> </a:t>
            </a:r>
            <a:r>
              <a:rPr lang="en-US" dirty="0" err="1"/>
              <a:t>وصل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، </a:t>
            </a:r>
            <a:r>
              <a:rPr lang="en-US" dirty="0" err="1"/>
              <a:t>نو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پورې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ژباړونکی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تلیفون</a:t>
            </a:r>
            <a:r>
              <a:rPr lang="en-US" dirty="0"/>
              <a:t> </a:t>
            </a:r>
            <a:r>
              <a:rPr lang="en-US" dirty="0" err="1"/>
              <a:t>راځي</a:t>
            </a:r>
            <a:r>
              <a:rPr lang="en-US" dirty="0"/>
              <a:t>،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فورمې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ځان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وساتئ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وروسته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خپل</a:t>
            </a:r>
            <a:r>
              <a:rPr lang="en-US" dirty="0"/>
              <a:t> </a:t>
            </a:r>
            <a:r>
              <a:rPr lang="en-US" dirty="0" err="1"/>
              <a:t>لومړني</a:t>
            </a:r>
            <a:r>
              <a:rPr lang="en-US" dirty="0"/>
              <a:t> </a:t>
            </a:r>
            <a:r>
              <a:rPr lang="en-US" dirty="0" err="1"/>
              <a:t>رسمیات</a:t>
            </a:r>
            <a:r>
              <a:rPr lang="en-US" dirty="0"/>
              <a:t> </a:t>
            </a:r>
            <a:r>
              <a:rPr lang="en-US" dirty="0" err="1"/>
              <a:t>مو</a:t>
            </a:r>
            <a:r>
              <a:rPr lang="en-US" dirty="0"/>
              <a:t> </a:t>
            </a:r>
            <a:r>
              <a:rPr lang="en-US" dirty="0" err="1"/>
              <a:t>بشپړ</a:t>
            </a:r>
            <a:r>
              <a:rPr lang="en-US" dirty="0"/>
              <a:t> </a:t>
            </a:r>
            <a:r>
              <a:rPr lang="en-US" dirty="0" err="1"/>
              <a:t>کړل</a:t>
            </a:r>
            <a:r>
              <a:rPr lang="en-US" dirty="0"/>
              <a:t>،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انتظار</a:t>
            </a:r>
            <a:r>
              <a:rPr lang="en-US" dirty="0"/>
              <a:t> </a:t>
            </a:r>
            <a:r>
              <a:rPr lang="en-US" dirty="0" err="1"/>
              <a:t>ځای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تمه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نوم</a:t>
            </a:r>
            <a:r>
              <a:rPr lang="en-US" dirty="0"/>
              <a:t> </a:t>
            </a:r>
            <a:r>
              <a:rPr lang="en-US" dirty="0" err="1"/>
              <a:t>واخیستل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.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کارمند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نرس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هغوی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کلینیک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ازموینې</a:t>
            </a:r>
            <a:r>
              <a:rPr lang="en-US" dirty="0"/>
              <a:t> </a:t>
            </a:r>
            <a:r>
              <a:rPr lang="en-US" dirty="0" err="1"/>
              <a:t>ساحې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ځي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/>
              <a:t>...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هغوی</a:t>
            </a:r>
            <a:r>
              <a:rPr lang="en-US" dirty="0"/>
              <a:t> </a:t>
            </a:r>
            <a:r>
              <a:rPr lang="en-US" dirty="0" err="1"/>
              <a:t>قد</a:t>
            </a:r>
            <a:r>
              <a:rPr lang="en-US" dirty="0"/>
              <a:t>، </a:t>
            </a:r>
            <a:r>
              <a:rPr lang="en-US" dirty="0" err="1"/>
              <a:t>وزن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وینې</a:t>
            </a:r>
            <a:r>
              <a:rPr lang="en-US" dirty="0"/>
              <a:t> </a:t>
            </a:r>
            <a:r>
              <a:rPr lang="en-US" dirty="0" err="1"/>
              <a:t>فشار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اندیښنو</a:t>
            </a:r>
            <a:r>
              <a:rPr lang="en-US" dirty="0"/>
              <a:t>، </a:t>
            </a:r>
            <a:r>
              <a:rPr lang="en-US" dirty="0" err="1"/>
              <a:t>تاریخچې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کورنۍ</a:t>
            </a:r>
            <a:r>
              <a:rPr lang="en-US" dirty="0"/>
              <a:t> </a:t>
            </a:r>
            <a:r>
              <a:rPr lang="en-US" dirty="0" err="1"/>
              <a:t>تاریخچې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پوښتي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بیا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ورکول</a:t>
            </a:r>
            <a:r>
              <a:rPr lang="en-US" dirty="0"/>
              <a:t> </a:t>
            </a:r>
            <a:r>
              <a:rPr lang="en-US" dirty="0" err="1"/>
              <a:t>کیږي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2620" y="1663782"/>
            <a:ext cx="7124017" cy="7124017"/>
          </a:xfrm>
          <a:custGeom>
            <a:avLst/>
            <a:gdLst/>
            <a:ahLst/>
            <a:cxnLst/>
            <a:rect l="l" t="t" r="r" b="b"/>
            <a:pathLst>
              <a:path w="7124017" h="7124017">
                <a:moveTo>
                  <a:pt x="0" y="0"/>
                </a:moveTo>
                <a:lnTo>
                  <a:pt x="7124017" y="0"/>
                </a:lnTo>
                <a:lnTo>
                  <a:pt x="7124017" y="7124016"/>
                </a:lnTo>
                <a:lnTo>
                  <a:pt x="0" y="7124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9196721"/>
            <a:ext cx="16230600" cy="61579"/>
            <a:chOff x="0" y="0"/>
            <a:chExt cx="5017630" cy="190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7630" cy="19037"/>
            </a:xfrm>
            <a:custGeom>
              <a:avLst/>
              <a:gdLst/>
              <a:ahLst/>
              <a:cxnLst/>
              <a:rect l="l" t="t" r="r" b="b"/>
              <a:pathLst>
                <a:path w="5017630" h="19037">
                  <a:moveTo>
                    <a:pt x="0" y="0"/>
                  </a:moveTo>
                  <a:lnTo>
                    <a:pt x="5017630" y="0"/>
                  </a:lnTo>
                  <a:lnTo>
                    <a:pt x="5017630" y="19037"/>
                  </a:lnTo>
                  <a:lnTo>
                    <a:pt x="0" y="19037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017630" cy="9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82400" y="4197991"/>
            <a:ext cx="5676900" cy="1397483"/>
            <a:chOff x="0" y="0"/>
            <a:chExt cx="7925949" cy="186331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6422" r="16422" b="69393"/>
            <a:stretch>
              <a:fillRect/>
            </a:stretch>
          </p:blipFill>
          <p:spPr>
            <a:xfrm>
              <a:off x="0" y="0"/>
              <a:ext cx="7925949" cy="186331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058400" y="2657764"/>
            <a:ext cx="7200900" cy="1388023"/>
            <a:chOff x="0" y="0"/>
            <a:chExt cx="11260360" cy="185069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1970" r="1970" b="69393"/>
            <a:stretch>
              <a:fillRect/>
            </a:stretch>
          </p:blipFill>
          <p:spPr>
            <a:xfrm>
              <a:off x="0" y="0"/>
              <a:ext cx="11260360" cy="185069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758611" y="5747873"/>
            <a:ext cx="3500689" cy="1274015"/>
            <a:chOff x="0" y="0"/>
            <a:chExt cx="4667585" cy="16986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28309" r="28309" b="69393"/>
            <a:stretch>
              <a:fillRect/>
            </a:stretch>
          </p:blipFill>
          <p:spPr>
            <a:xfrm>
              <a:off x="0" y="0"/>
              <a:ext cx="4667585" cy="169868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978789" y="7834672"/>
            <a:ext cx="2280511" cy="1126364"/>
            <a:chOff x="0" y="0"/>
            <a:chExt cx="3040681" cy="1501818"/>
          </a:xfrm>
        </p:grpSpPr>
        <p:sp>
          <p:nvSpPr>
            <p:cNvPr id="13" name="Freeform 13"/>
            <p:cNvSpPr/>
            <p:nvPr/>
          </p:nvSpPr>
          <p:spPr>
            <a:xfrm>
              <a:off x="1538863" y="0"/>
              <a:ext cx="1501818" cy="1501818"/>
            </a:xfrm>
            <a:custGeom>
              <a:avLst/>
              <a:gdLst/>
              <a:ahLst/>
              <a:cxnLst/>
              <a:rect l="l" t="t" r="r" b="b"/>
              <a:pathLst>
                <a:path w="1501818" h="1501818">
                  <a:moveTo>
                    <a:pt x="0" y="0"/>
                  </a:moveTo>
                  <a:lnTo>
                    <a:pt x="1501818" y="0"/>
                  </a:lnTo>
                  <a:lnTo>
                    <a:pt x="1501818" y="1501818"/>
                  </a:lnTo>
                  <a:lnTo>
                    <a:pt x="0" y="150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21177"/>
              <a:ext cx="1259463" cy="1259463"/>
            </a:xfrm>
            <a:custGeom>
              <a:avLst/>
              <a:gdLst/>
              <a:ahLst/>
              <a:cxnLst/>
              <a:rect l="l" t="t" r="r" b="b"/>
              <a:pathLst>
                <a:path w="1259463" h="1259463">
                  <a:moveTo>
                    <a:pt x="0" y="0"/>
                  </a:moveTo>
                  <a:lnTo>
                    <a:pt x="1259463" y="0"/>
                  </a:lnTo>
                  <a:lnTo>
                    <a:pt x="1259463" y="1259464"/>
                  </a:lnTo>
                  <a:lnTo>
                    <a:pt x="0" y="1259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915400" y="2416979"/>
            <a:ext cx="8191530" cy="605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81"/>
              </a:lnSpc>
            </a:pP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7065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ښځو</a:t>
            </a:r>
            <a:r>
              <a:rPr lang="en-US" sz="7065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روغتیایی</a:t>
            </a:r>
            <a:endParaRPr lang="en-US" sz="7065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12081"/>
              </a:lnSpc>
            </a:pPr>
            <a:r>
              <a:rPr lang="en-US" sz="7065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معایناتو</a:t>
            </a:r>
            <a:r>
              <a:rPr lang="en-US" sz="7065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کې</a:t>
            </a:r>
            <a:r>
              <a:rPr lang="en-US" sz="7065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څه</a:t>
            </a:r>
            <a:endParaRPr lang="en-US" sz="7065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12081"/>
              </a:lnSpc>
            </a:pPr>
            <a:r>
              <a:rPr lang="en-US" sz="7065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7065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پیښیږي</a:t>
            </a:r>
            <a:endParaRPr lang="en-US" sz="7065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>
              <a:lnSpc>
                <a:spcPts val="12081"/>
              </a:lnSpc>
            </a:pPr>
            <a:endParaRPr lang="en-US" sz="7065" dirty="0">
              <a:solidFill>
                <a:srgbClr val="FFFFFF"/>
              </a:solidFill>
              <a:cs typeface="Roboto Slab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314839" y="1616157"/>
            <a:ext cx="5944461" cy="900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280"/>
              </a:lnSpc>
            </a:pPr>
            <a:r>
              <a:rPr lang="en-US" sz="5600" dirty="0">
                <a:solidFill>
                  <a:srgbClr val="0C2675"/>
                </a:solidFill>
                <a:latin typeface="Roboto Slab"/>
                <a:cs typeface="Roboto Slab"/>
              </a:rPr>
              <a:t>3 </a:t>
            </a:r>
            <a:r>
              <a:rPr lang="en-US" sz="5600" dirty="0" err="1">
                <a:solidFill>
                  <a:srgbClr val="0C2675"/>
                </a:solidFill>
                <a:latin typeface="Roboto Slab"/>
                <a:cs typeface="Roboto Slab"/>
              </a:rPr>
              <a:t>برخه</a:t>
            </a:r>
            <a:endParaRPr lang="en-US" sz="5600" dirty="0">
              <a:solidFill>
                <a:srgbClr val="0C2675"/>
              </a:solidFill>
              <a:latin typeface="Roboto Slab"/>
              <a:cs typeface="Roboto Slab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862F0-0ADB-4B5A-0408-D79716EB6244}"/>
              </a:ext>
            </a:extLst>
          </p:cNvPr>
          <p:cNvSpPr txBox="1"/>
          <p:nvPr/>
        </p:nvSpPr>
        <p:spPr>
          <a:xfrm>
            <a:off x="15237586" y="1659008"/>
            <a:ext cx="1371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C2675"/>
                </a:solidFill>
                <a:latin typeface="Roboto Slab"/>
                <a:cs typeface="Roboto Slab"/>
              </a:rPr>
              <a:t>: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4706601" y="5395454"/>
            <a:ext cx="2590800" cy="1073055"/>
            <a:chOff x="0" y="0"/>
            <a:chExt cx="394419" cy="137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4419" cy="137164"/>
            </a:xfrm>
            <a:custGeom>
              <a:avLst/>
              <a:gdLst/>
              <a:ahLst/>
              <a:cxnLst/>
              <a:rect l="l" t="t" r="r" b="b"/>
              <a:pathLst>
                <a:path w="394419" h="137164">
                  <a:moveTo>
                    <a:pt x="0" y="0"/>
                  </a:moveTo>
                  <a:lnTo>
                    <a:pt x="394419" y="0"/>
                  </a:lnTo>
                  <a:lnTo>
                    <a:pt x="394419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94419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43176" y="3277226"/>
            <a:ext cx="6825605" cy="296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یا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کورنۍ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ښځینه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غړې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طبي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جامو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واغوندئ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3181" r="39966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9" name="TextBox 2">
            <a:extLst>
              <a:ext uri="{FF2B5EF4-FFF2-40B4-BE49-F238E27FC236}">
                <a16:creationId xmlns:a16="http://schemas.microsoft.com/office/drawing/2014/main" id="{7592424F-6A6F-9880-B240-CFD3E6F4E37D}"/>
              </a:ext>
            </a:extLst>
          </p:cNvPr>
          <p:cNvSpPr txBox="1"/>
          <p:nvPr/>
        </p:nvSpPr>
        <p:spPr>
          <a:xfrm>
            <a:off x="13067931" y="2536101"/>
            <a:ext cx="3925169" cy="51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5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67931" y="2536101"/>
            <a:ext cx="3925169" cy="51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5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011400" y="4255227"/>
            <a:ext cx="2267490" cy="1073055"/>
            <a:chOff x="0" y="0"/>
            <a:chExt cx="397220" cy="137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220" cy="137164"/>
            </a:xfrm>
            <a:custGeom>
              <a:avLst/>
              <a:gdLst/>
              <a:ahLst/>
              <a:cxnLst/>
              <a:rect l="l" t="t" r="r" b="b"/>
              <a:pathLst>
                <a:path w="397220" h="137164">
                  <a:moveTo>
                    <a:pt x="0" y="0"/>
                  </a:moveTo>
                  <a:lnTo>
                    <a:pt x="397220" y="0"/>
                  </a:lnTo>
                  <a:lnTo>
                    <a:pt x="397220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97220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175033" y="3314771"/>
            <a:ext cx="5992667" cy="296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ستاسو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میرمن</a:t>
            </a:r>
            <a:endParaRPr lang="en-US" sz="5500" b="1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dirty="0" err="1">
                <a:solidFill>
                  <a:srgbClr val="FFFFFF"/>
                </a:solidFill>
                <a:cs typeface="Roboto Slab Bold"/>
              </a:rPr>
              <a:t>طبي</a:t>
            </a:r>
            <a:r>
              <a:rPr lang="en-US" sz="5500" dirty="0">
                <a:solidFill>
                  <a:srgbClr val="FFFFFF"/>
                </a:solidFill>
                <a:cs typeface="Roboto Slab Bold"/>
              </a:rPr>
              <a:t> </a:t>
            </a:r>
            <a:r>
              <a:rPr lang="en-US" sz="5500" dirty="0" err="1">
                <a:solidFill>
                  <a:srgbClr val="FFFFFF"/>
                </a:solidFill>
                <a:cs typeface="Roboto Slab Bold"/>
              </a:rPr>
              <a:t>چپنه</a:t>
            </a:r>
            <a:r>
              <a:rPr lang="en-US" sz="5500" dirty="0">
                <a:solidFill>
                  <a:srgbClr val="FFFFFF"/>
                </a:solidFill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باید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</a:p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واغوندئ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3181" r="39966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5843215" y="6820048"/>
            <a:ext cx="6193789" cy="2438252"/>
          </a:xfrm>
          <a:custGeom>
            <a:avLst/>
            <a:gdLst/>
            <a:ahLst/>
            <a:cxnLst/>
            <a:rect l="l" t="t" r="r" b="b"/>
            <a:pathLst>
              <a:path w="6193789" h="2438252">
                <a:moveTo>
                  <a:pt x="0" y="0"/>
                </a:moveTo>
                <a:lnTo>
                  <a:pt x="6193789" y="0"/>
                </a:lnTo>
                <a:lnTo>
                  <a:pt x="6193789" y="2438252"/>
                </a:lnTo>
                <a:lnTo>
                  <a:pt x="0" y="2438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7012" b="-77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>
            <a:off x="11624163" y="7780303"/>
            <a:ext cx="825681" cy="517742"/>
          </a:xfrm>
          <a:prstGeom prst="line">
            <a:avLst/>
          </a:prstGeom>
          <a:ln w="76200" cap="flat">
            <a:solidFill>
              <a:srgbClr val="FFC7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392900" y="7195777"/>
            <a:ext cx="2088706" cy="643833"/>
            <a:chOff x="0" y="0"/>
            <a:chExt cx="2784941" cy="85844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784941" cy="858444"/>
              <a:chOff x="0" y="0"/>
              <a:chExt cx="266989" cy="822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6989" cy="82298"/>
              </a:xfrm>
              <a:custGeom>
                <a:avLst/>
                <a:gdLst/>
                <a:ahLst/>
                <a:cxnLst/>
                <a:rect l="l" t="t" r="r" b="b"/>
                <a:pathLst>
                  <a:path w="266989" h="82298">
                    <a:moveTo>
                      <a:pt x="0" y="0"/>
                    </a:moveTo>
                    <a:lnTo>
                      <a:pt x="266989" y="0"/>
                    </a:lnTo>
                    <a:lnTo>
                      <a:pt x="266989" y="82298"/>
                    </a:lnTo>
                    <a:lnTo>
                      <a:pt x="0" y="82298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6989" cy="1108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69423" y="9233"/>
              <a:ext cx="2446096" cy="659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32"/>
                </a:lnSpc>
              </a:pPr>
              <a:r>
                <a:rPr lang="en-US" sz="2400">
                  <a:solidFill>
                    <a:srgbClr val="0C2675"/>
                  </a:solidFill>
                  <a:cs typeface="Roboto Condensed Bold"/>
                </a:rPr>
                <a:t>کاغذي ریجايي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6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119785" y="3087610"/>
            <a:ext cx="1661546" cy="1073055"/>
            <a:chOff x="0" y="0"/>
            <a:chExt cx="212388" cy="137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88" cy="137164"/>
            </a:xfrm>
            <a:custGeom>
              <a:avLst/>
              <a:gdLst/>
              <a:ahLst/>
              <a:cxnLst/>
              <a:rect l="l" t="t" r="r" b="b"/>
              <a:pathLst>
                <a:path w="212388" h="137164">
                  <a:moveTo>
                    <a:pt x="0" y="0"/>
                  </a:moveTo>
                  <a:lnTo>
                    <a:pt x="212388" y="0"/>
                  </a:lnTo>
                  <a:lnTo>
                    <a:pt x="212388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12388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344400" y="3087610"/>
            <a:ext cx="4873862" cy="2959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هغه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خپل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ډاکټر</a:t>
            </a:r>
            <a:endParaRPr lang="en-US" sz="5500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سره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خبرې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کوي</a:t>
            </a: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7909" r="18238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7909" r="18238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225768" y="4201134"/>
            <a:ext cx="8883103" cy="4830674"/>
            <a:chOff x="0" y="0"/>
            <a:chExt cx="2621261" cy="14254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1261" cy="1425454"/>
            </a:xfrm>
            <a:custGeom>
              <a:avLst/>
              <a:gdLst/>
              <a:ahLst/>
              <a:cxnLst/>
              <a:rect l="l" t="t" r="r" b="b"/>
              <a:pathLst>
                <a:path w="2621261" h="1425454">
                  <a:moveTo>
                    <a:pt x="81924" y="0"/>
                  </a:moveTo>
                  <a:lnTo>
                    <a:pt x="2539337" y="0"/>
                  </a:lnTo>
                  <a:cubicBezTo>
                    <a:pt x="2561064" y="0"/>
                    <a:pt x="2581902" y="8631"/>
                    <a:pt x="2597266" y="23995"/>
                  </a:cubicBezTo>
                  <a:cubicBezTo>
                    <a:pt x="2612630" y="39359"/>
                    <a:pt x="2621261" y="60196"/>
                    <a:pt x="2621261" y="81924"/>
                  </a:cubicBezTo>
                  <a:lnTo>
                    <a:pt x="2621261" y="1343530"/>
                  </a:lnTo>
                  <a:cubicBezTo>
                    <a:pt x="2621261" y="1365258"/>
                    <a:pt x="2612630" y="1386095"/>
                    <a:pt x="2597266" y="1401459"/>
                  </a:cubicBezTo>
                  <a:cubicBezTo>
                    <a:pt x="2581902" y="1416823"/>
                    <a:pt x="2561064" y="1425454"/>
                    <a:pt x="2539337" y="1425454"/>
                  </a:cubicBezTo>
                  <a:lnTo>
                    <a:pt x="81924" y="1425454"/>
                  </a:lnTo>
                  <a:cubicBezTo>
                    <a:pt x="60196" y="1425454"/>
                    <a:pt x="39359" y="1416823"/>
                    <a:pt x="23995" y="1401459"/>
                  </a:cubicBezTo>
                  <a:cubicBezTo>
                    <a:pt x="8631" y="1386095"/>
                    <a:pt x="0" y="1365258"/>
                    <a:pt x="0" y="1343530"/>
                  </a:cubicBezTo>
                  <a:lnTo>
                    <a:pt x="0" y="81924"/>
                  </a:lnTo>
                  <a:cubicBezTo>
                    <a:pt x="0" y="60196"/>
                    <a:pt x="8631" y="39359"/>
                    <a:pt x="23995" y="23995"/>
                  </a:cubicBezTo>
                  <a:cubicBezTo>
                    <a:pt x="39359" y="8631"/>
                    <a:pt x="60196" y="0"/>
                    <a:pt x="8192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621261" cy="1463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82240" y="4590222"/>
            <a:ext cx="6970157" cy="52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14"/>
              </a:lnSpc>
            </a:pP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دوی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ممکن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میرمنو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روغتیا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پورې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اړوند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یو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څو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پوښتنې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وکړي</a:t>
            </a:r>
            <a:r>
              <a:rPr lang="en-US" sz="2442" dirty="0">
                <a:solidFill>
                  <a:srgbClr val="0C2675"/>
                </a:solidFill>
                <a:latin typeface="Roboto Condensed Bold"/>
                <a:cs typeface="Roboto Condensed Bold"/>
              </a:rPr>
              <a:t>، </a:t>
            </a:r>
            <a:r>
              <a:rPr lang="en-US" sz="24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لکه</a:t>
            </a:r>
            <a:endParaRPr lang="en-US" sz="2442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63114" y="5569721"/>
            <a:ext cx="8211091" cy="331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466" lvl="1" algn="r">
              <a:lnSpc>
                <a:spcPts val="5292"/>
              </a:lnSpc>
            </a:pP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ستاسو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د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میرمنې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وروستی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میاشتنی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عادت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څه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وخت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وو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؟ </a:t>
            </a:r>
          </a:p>
          <a:p>
            <a:pPr marL="291466" lvl="1" algn="r">
              <a:lnSpc>
                <a:spcPts val="5292"/>
              </a:lnSpc>
            </a:pP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آیا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تاسو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په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جنسي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توګه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فعال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یاست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؟</a:t>
            </a:r>
          </a:p>
          <a:p>
            <a:pPr marL="291466" lvl="1" algn="r">
              <a:lnSpc>
                <a:spcPts val="5292"/>
              </a:lnSpc>
            </a:pP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آیا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د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امېندوارۍ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د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مخنیوي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لپاره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له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کوم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میتود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نه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کار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اخلی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؟</a:t>
            </a:r>
          </a:p>
          <a:p>
            <a:pPr marL="291466" lvl="1" algn="r">
              <a:lnSpc>
                <a:spcPts val="5292"/>
              </a:lnSpc>
            </a:pP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آیا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ستاسې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په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فکر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امېندواره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 </a:t>
            </a:r>
            <a:r>
              <a:rPr lang="en-US" sz="2700" dirty="0" err="1">
                <a:solidFill>
                  <a:srgbClr val="0C2675"/>
                </a:solidFill>
                <a:cs typeface="Roboto Condensed"/>
              </a:rPr>
              <a:t>یاست</a:t>
            </a:r>
            <a:r>
              <a:rPr lang="en-US" sz="2700" dirty="0">
                <a:solidFill>
                  <a:srgbClr val="0C2675"/>
                </a:solidFill>
                <a:cs typeface="Roboto Condensed"/>
              </a:rPr>
              <a:t>؟</a:t>
            </a:r>
          </a:p>
          <a:p>
            <a:pPr algn="just">
              <a:lnSpc>
                <a:spcPts val="5292"/>
              </a:lnSpc>
            </a:pPr>
            <a:endParaRPr lang="en-US" sz="2700" dirty="0">
              <a:solidFill>
                <a:srgbClr val="0C2675"/>
              </a:solidFill>
              <a:cs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7931" y="2536101"/>
            <a:ext cx="3925169" cy="51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6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237157" y="3287255"/>
            <a:ext cx="2674810" cy="1321291"/>
            <a:chOff x="0" y="-28575"/>
            <a:chExt cx="341909" cy="168895"/>
          </a:xfrm>
        </p:grpSpPr>
        <p:sp>
          <p:nvSpPr>
            <p:cNvPr id="11" name="Freeform 11"/>
            <p:cNvSpPr/>
            <p:nvPr/>
          </p:nvSpPr>
          <p:spPr>
            <a:xfrm>
              <a:off x="129521" y="3156"/>
              <a:ext cx="212388" cy="137164"/>
            </a:xfrm>
            <a:custGeom>
              <a:avLst/>
              <a:gdLst/>
              <a:ahLst/>
              <a:cxnLst/>
              <a:rect l="l" t="t" r="r" b="b"/>
              <a:pathLst>
                <a:path w="212388" h="137164">
                  <a:moveTo>
                    <a:pt x="0" y="0"/>
                  </a:moveTo>
                  <a:lnTo>
                    <a:pt x="212388" y="0"/>
                  </a:lnTo>
                  <a:lnTo>
                    <a:pt x="212388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12388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045888" y="3681502"/>
            <a:ext cx="5254862" cy="293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هغه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خپل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ډاکټر</a:t>
            </a:r>
            <a:endParaRPr lang="en-US" sz="5500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سره</a:t>
            </a:r>
            <a:r>
              <a:rPr lang="en-US" sz="5500" b="1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خبرې</a:t>
            </a:r>
            <a:r>
              <a:rPr lang="en-US" sz="5500" b="1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کوي</a:t>
            </a:r>
            <a:endParaRPr lang="en-US" sz="5500" b="1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42C44-DEB3-7756-8AC9-925191C02F26}"/>
              </a:ext>
            </a:extLst>
          </p:cNvPr>
          <p:cNvSpPr txBox="1"/>
          <p:nvPr/>
        </p:nvSpPr>
        <p:spPr>
          <a:xfrm>
            <a:off x="10669900" y="5305078"/>
            <a:ext cx="76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.1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.2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.3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.4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7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822815" y="4317719"/>
            <a:ext cx="4436485" cy="1073055"/>
            <a:chOff x="0" y="0"/>
            <a:chExt cx="567095" cy="137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7095" cy="137164"/>
            </a:xfrm>
            <a:custGeom>
              <a:avLst/>
              <a:gdLst/>
              <a:ahLst/>
              <a:cxnLst/>
              <a:rect l="l" t="t" r="r" b="b"/>
              <a:pathLst>
                <a:path w="567095" h="137164">
                  <a:moveTo>
                    <a:pt x="0" y="0"/>
                  </a:moveTo>
                  <a:lnTo>
                    <a:pt x="567095" y="0"/>
                  </a:lnTo>
                  <a:lnTo>
                    <a:pt x="567095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67095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77065" y="3108833"/>
            <a:ext cx="5316034" cy="498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</a:p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سینې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معاینه</a:t>
            </a:r>
            <a:endParaRPr lang="en-US" sz="5500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کیږي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8465" t="19745" r="23975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8 ګام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115341" y="3450219"/>
            <a:ext cx="1981660" cy="922336"/>
            <a:chOff x="0" y="0"/>
            <a:chExt cx="330564" cy="117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0564" cy="117898"/>
            </a:xfrm>
            <a:custGeom>
              <a:avLst/>
              <a:gdLst/>
              <a:ahLst/>
              <a:cxnLst/>
              <a:rect l="l" t="t" r="r" b="b"/>
              <a:pathLst>
                <a:path w="330564" h="117898">
                  <a:moveTo>
                    <a:pt x="0" y="0"/>
                  </a:moveTo>
                  <a:lnTo>
                    <a:pt x="330564" y="0"/>
                  </a:lnTo>
                  <a:lnTo>
                    <a:pt x="330564" y="117898"/>
                  </a:lnTo>
                  <a:lnTo>
                    <a:pt x="0" y="11789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30564" cy="14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298ECFCE-7669-D1BD-95F6-C7EF8CF4504E}"/>
              </a:ext>
            </a:extLst>
          </p:cNvPr>
          <p:cNvGrpSpPr/>
          <p:nvPr/>
        </p:nvGrpSpPr>
        <p:grpSpPr>
          <a:xfrm>
            <a:off x="14935200" y="4304655"/>
            <a:ext cx="3556600" cy="1283497"/>
            <a:chOff x="0" y="-28575"/>
            <a:chExt cx="513065" cy="164063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ADFE3671-D39B-9C43-A70C-E5EF120DF1ED}"/>
                </a:ext>
              </a:extLst>
            </p:cNvPr>
            <p:cNvSpPr/>
            <p:nvPr/>
          </p:nvSpPr>
          <p:spPr>
            <a:xfrm>
              <a:off x="622" y="-9016"/>
              <a:ext cx="418210" cy="135488"/>
            </a:xfrm>
            <a:custGeom>
              <a:avLst/>
              <a:gdLst/>
              <a:ahLst/>
              <a:cxnLst/>
              <a:rect l="l" t="t" r="r" b="b"/>
              <a:pathLst>
                <a:path w="513065" h="135488">
                  <a:moveTo>
                    <a:pt x="0" y="0"/>
                  </a:moveTo>
                  <a:lnTo>
                    <a:pt x="513065" y="0"/>
                  </a:lnTo>
                  <a:lnTo>
                    <a:pt x="513065" y="135488"/>
                  </a:lnTo>
                  <a:lnTo>
                    <a:pt x="0" y="13548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1EA638D3-47C0-50EE-2917-60C4FB1DA375}"/>
                </a:ext>
              </a:extLst>
            </p:cNvPr>
            <p:cNvSpPr txBox="1"/>
            <p:nvPr/>
          </p:nvSpPr>
          <p:spPr>
            <a:xfrm>
              <a:off x="0" y="-28575"/>
              <a:ext cx="513065" cy="16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166450" y="3435638"/>
            <a:ext cx="7588148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حوصلی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او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پاپ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معاینات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 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کیږي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r="4074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r="4074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H="1" flipV="1">
            <a:off x="2061991" y="4689168"/>
            <a:ext cx="22472" cy="1774943"/>
          </a:xfrm>
          <a:prstGeom prst="line">
            <a:avLst/>
          </a:prstGeom>
          <a:ln w="76200" cap="flat">
            <a:solidFill>
              <a:srgbClr val="FFC7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522911" y="5887344"/>
            <a:ext cx="5131700" cy="643833"/>
            <a:chOff x="0" y="0"/>
            <a:chExt cx="6842267" cy="85844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842267" cy="858444"/>
              <a:chOff x="0" y="0"/>
              <a:chExt cx="655961" cy="822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55961" cy="82298"/>
              </a:xfrm>
              <a:custGeom>
                <a:avLst/>
                <a:gdLst/>
                <a:ahLst/>
                <a:cxnLst/>
                <a:rect l="l" t="t" r="r" b="b"/>
                <a:pathLst>
                  <a:path w="655961" h="82298">
                    <a:moveTo>
                      <a:pt x="0" y="0"/>
                    </a:moveTo>
                    <a:lnTo>
                      <a:pt x="655961" y="0"/>
                    </a:lnTo>
                    <a:lnTo>
                      <a:pt x="655961" y="82298"/>
                    </a:lnTo>
                    <a:lnTo>
                      <a:pt x="0" y="82298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655961" cy="1108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416251" y="9233"/>
              <a:ext cx="6009765" cy="659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32"/>
                </a:lnSpc>
              </a:pPr>
              <a:r>
                <a:rPr lang="en-US" sz="2400">
                  <a:solidFill>
                    <a:srgbClr val="0C2675"/>
                  </a:solidFill>
                  <a:cs typeface="Roboto Condensed Bold"/>
                </a:rPr>
                <a:t>د ښځو د پښو پورته نیوونکې وسیله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8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34240BD9-7138-80EF-D324-2A5D6D5040CA}"/>
              </a:ext>
            </a:extLst>
          </p:cNvPr>
          <p:cNvGrpSpPr/>
          <p:nvPr/>
        </p:nvGrpSpPr>
        <p:grpSpPr>
          <a:xfrm>
            <a:off x="14935200" y="4304655"/>
            <a:ext cx="3556600" cy="1283497"/>
            <a:chOff x="0" y="-28575"/>
            <a:chExt cx="513065" cy="164063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987C6531-5163-4BAA-6E1E-9DFBAB23E101}"/>
                </a:ext>
              </a:extLst>
            </p:cNvPr>
            <p:cNvSpPr/>
            <p:nvPr/>
          </p:nvSpPr>
          <p:spPr>
            <a:xfrm>
              <a:off x="622" y="-9016"/>
              <a:ext cx="418210" cy="135488"/>
            </a:xfrm>
            <a:custGeom>
              <a:avLst/>
              <a:gdLst/>
              <a:ahLst/>
              <a:cxnLst/>
              <a:rect l="l" t="t" r="r" b="b"/>
              <a:pathLst>
                <a:path w="513065" h="135488">
                  <a:moveTo>
                    <a:pt x="0" y="0"/>
                  </a:moveTo>
                  <a:lnTo>
                    <a:pt x="513065" y="0"/>
                  </a:lnTo>
                  <a:lnTo>
                    <a:pt x="513065" y="135488"/>
                  </a:lnTo>
                  <a:lnTo>
                    <a:pt x="0" y="13548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4838B5F8-43A0-7E4D-9DD5-55E2D0B608D3}"/>
                </a:ext>
              </a:extLst>
            </p:cNvPr>
            <p:cNvSpPr txBox="1"/>
            <p:nvPr/>
          </p:nvSpPr>
          <p:spPr>
            <a:xfrm>
              <a:off x="0" y="-28575"/>
              <a:ext cx="513065" cy="16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0B65C9F9-C68C-F286-6A5D-0D15AC52DFE8}"/>
              </a:ext>
            </a:extLst>
          </p:cNvPr>
          <p:cNvGrpSpPr/>
          <p:nvPr/>
        </p:nvGrpSpPr>
        <p:grpSpPr>
          <a:xfrm>
            <a:off x="12115341" y="3450219"/>
            <a:ext cx="1981660" cy="922336"/>
            <a:chOff x="0" y="0"/>
            <a:chExt cx="330564" cy="117898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68BA960B-FF16-9780-7A3C-5BB27CF91A8C}"/>
                </a:ext>
              </a:extLst>
            </p:cNvPr>
            <p:cNvSpPr/>
            <p:nvPr/>
          </p:nvSpPr>
          <p:spPr>
            <a:xfrm>
              <a:off x="0" y="0"/>
              <a:ext cx="330564" cy="117898"/>
            </a:xfrm>
            <a:custGeom>
              <a:avLst/>
              <a:gdLst/>
              <a:ahLst/>
              <a:cxnLst/>
              <a:rect l="l" t="t" r="r" b="b"/>
              <a:pathLst>
                <a:path w="330564" h="117898">
                  <a:moveTo>
                    <a:pt x="0" y="0"/>
                  </a:moveTo>
                  <a:lnTo>
                    <a:pt x="330564" y="0"/>
                  </a:lnTo>
                  <a:lnTo>
                    <a:pt x="330564" y="117898"/>
                  </a:lnTo>
                  <a:lnTo>
                    <a:pt x="0" y="11789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454BA757-ACBE-535B-D4C3-2A2FECA53F4B}"/>
                </a:ext>
              </a:extLst>
            </p:cNvPr>
            <p:cNvSpPr txBox="1"/>
            <p:nvPr/>
          </p:nvSpPr>
          <p:spPr>
            <a:xfrm>
              <a:off x="0" y="-28575"/>
              <a:ext cx="330564" cy="14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24" name="TextBox 9">
            <a:extLst>
              <a:ext uri="{FF2B5EF4-FFF2-40B4-BE49-F238E27FC236}">
                <a16:creationId xmlns:a16="http://schemas.microsoft.com/office/drawing/2014/main" id="{3543746D-FA31-3F74-C8A7-8264C8DD5C52}"/>
              </a:ext>
            </a:extLst>
          </p:cNvPr>
          <p:cNvSpPr txBox="1"/>
          <p:nvPr/>
        </p:nvSpPr>
        <p:spPr>
          <a:xfrm>
            <a:off x="10166450" y="3450219"/>
            <a:ext cx="7588148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حوصلی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او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پاپ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معاینات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 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کیږي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0370" r="2037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8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213DDA67-D7B8-9A83-A2A4-79FA68D74F48}"/>
              </a:ext>
            </a:extLst>
          </p:cNvPr>
          <p:cNvGrpSpPr/>
          <p:nvPr/>
        </p:nvGrpSpPr>
        <p:grpSpPr>
          <a:xfrm>
            <a:off x="12115341" y="3450219"/>
            <a:ext cx="1981660" cy="922336"/>
            <a:chOff x="0" y="0"/>
            <a:chExt cx="330564" cy="117898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E8C9477-BEA5-1286-BFD4-593FC9363A9C}"/>
                </a:ext>
              </a:extLst>
            </p:cNvPr>
            <p:cNvSpPr/>
            <p:nvPr/>
          </p:nvSpPr>
          <p:spPr>
            <a:xfrm>
              <a:off x="0" y="0"/>
              <a:ext cx="330564" cy="117898"/>
            </a:xfrm>
            <a:custGeom>
              <a:avLst/>
              <a:gdLst/>
              <a:ahLst/>
              <a:cxnLst/>
              <a:rect l="l" t="t" r="r" b="b"/>
              <a:pathLst>
                <a:path w="330564" h="117898">
                  <a:moveTo>
                    <a:pt x="0" y="0"/>
                  </a:moveTo>
                  <a:lnTo>
                    <a:pt x="330564" y="0"/>
                  </a:lnTo>
                  <a:lnTo>
                    <a:pt x="330564" y="117898"/>
                  </a:lnTo>
                  <a:lnTo>
                    <a:pt x="0" y="11789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8051EED-6B43-34F6-54F8-C7DF8EC1827F}"/>
                </a:ext>
              </a:extLst>
            </p:cNvPr>
            <p:cNvSpPr txBox="1"/>
            <p:nvPr/>
          </p:nvSpPr>
          <p:spPr>
            <a:xfrm>
              <a:off x="0" y="-28575"/>
              <a:ext cx="330564" cy="14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id="{4834543B-B636-CB31-95CB-089AF7A6DA9B}"/>
              </a:ext>
            </a:extLst>
          </p:cNvPr>
          <p:cNvGrpSpPr/>
          <p:nvPr/>
        </p:nvGrpSpPr>
        <p:grpSpPr>
          <a:xfrm>
            <a:off x="14935200" y="4304655"/>
            <a:ext cx="3556600" cy="1283497"/>
            <a:chOff x="0" y="-28575"/>
            <a:chExt cx="513065" cy="164063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859BE01-F132-BA8D-731A-7973776D210C}"/>
                </a:ext>
              </a:extLst>
            </p:cNvPr>
            <p:cNvSpPr/>
            <p:nvPr/>
          </p:nvSpPr>
          <p:spPr>
            <a:xfrm>
              <a:off x="622" y="-9016"/>
              <a:ext cx="418210" cy="135488"/>
            </a:xfrm>
            <a:custGeom>
              <a:avLst/>
              <a:gdLst/>
              <a:ahLst/>
              <a:cxnLst/>
              <a:rect l="l" t="t" r="r" b="b"/>
              <a:pathLst>
                <a:path w="513065" h="135488">
                  <a:moveTo>
                    <a:pt x="0" y="0"/>
                  </a:moveTo>
                  <a:lnTo>
                    <a:pt x="513065" y="0"/>
                  </a:lnTo>
                  <a:lnTo>
                    <a:pt x="513065" y="135488"/>
                  </a:lnTo>
                  <a:lnTo>
                    <a:pt x="0" y="13548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F4B69E3E-8B13-3AAB-64C0-B2A6CD999E58}"/>
                </a:ext>
              </a:extLst>
            </p:cNvPr>
            <p:cNvSpPr txBox="1"/>
            <p:nvPr/>
          </p:nvSpPr>
          <p:spPr>
            <a:xfrm>
              <a:off x="0" y="-28575"/>
              <a:ext cx="513065" cy="16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53566529-6346-BCD1-815B-4963F378A77E}"/>
              </a:ext>
            </a:extLst>
          </p:cNvPr>
          <p:cNvSpPr txBox="1"/>
          <p:nvPr/>
        </p:nvSpPr>
        <p:spPr>
          <a:xfrm>
            <a:off x="10137267" y="3422810"/>
            <a:ext cx="7588148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حوصلی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او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پاپ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معاینات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 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کیږي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64" b="1371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342546" y="4095416"/>
            <a:ext cx="1211884" cy="2248976"/>
          </a:xfrm>
          <a:prstGeom prst="line">
            <a:avLst/>
          </a:prstGeom>
          <a:ln w="76200" cap="flat">
            <a:solidFill>
              <a:srgbClr val="0C2675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286075" y="3519131"/>
            <a:ext cx="2067997" cy="643833"/>
            <a:chOff x="0" y="0"/>
            <a:chExt cx="264342" cy="82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342" cy="82298"/>
            </a:xfrm>
            <a:custGeom>
              <a:avLst/>
              <a:gdLst/>
              <a:ahLst/>
              <a:cxnLst/>
              <a:rect l="l" t="t" r="r" b="b"/>
              <a:pathLst>
                <a:path w="264342" h="82298">
                  <a:moveTo>
                    <a:pt x="0" y="0"/>
                  </a:moveTo>
                  <a:lnTo>
                    <a:pt x="264342" y="0"/>
                  </a:lnTo>
                  <a:lnTo>
                    <a:pt x="264342" y="82298"/>
                  </a:lnTo>
                  <a:lnTo>
                    <a:pt x="0" y="82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4342" cy="110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11882" y="3452238"/>
            <a:ext cx="1816383" cy="53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2400">
                <a:solidFill>
                  <a:srgbClr val="0C2675"/>
                </a:solidFill>
                <a:cs typeface="Roboto Condensed Bold"/>
              </a:rPr>
              <a:t>سپوکولوم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64" b="1371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3342546" y="4095416"/>
            <a:ext cx="1211884" cy="2248976"/>
          </a:xfrm>
          <a:prstGeom prst="line">
            <a:avLst/>
          </a:prstGeom>
          <a:ln w="76200" cap="flat">
            <a:solidFill>
              <a:srgbClr val="0C2675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286075" y="3519131"/>
            <a:ext cx="2067997" cy="643833"/>
            <a:chOff x="0" y="0"/>
            <a:chExt cx="264342" cy="82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342" cy="82298"/>
            </a:xfrm>
            <a:custGeom>
              <a:avLst/>
              <a:gdLst/>
              <a:ahLst/>
              <a:cxnLst/>
              <a:rect l="l" t="t" r="r" b="b"/>
              <a:pathLst>
                <a:path w="264342" h="82298">
                  <a:moveTo>
                    <a:pt x="0" y="0"/>
                  </a:moveTo>
                  <a:lnTo>
                    <a:pt x="264342" y="0"/>
                  </a:lnTo>
                  <a:lnTo>
                    <a:pt x="264342" y="82298"/>
                  </a:lnTo>
                  <a:lnTo>
                    <a:pt x="0" y="82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4342" cy="110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11882" y="3452238"/>
            <a:ext cx="1816383" cy="53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2400">
                <a:solidFill>
                  <a:srgbClr val="0C2675"/>
                </a:solidFill>
                <a:cs typeface="Roboto Condensed Bold"/>
              </a:rPr>
              <a:t>سپوکولوم 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7947446" y="1098140"/>
            <a:ext cx="531389" cy="1847768"/>
          </a:xfrm>
          <a:prstGeom prst="line">
            <a:avLst/>
          </a:prstGeom>
          <a:ln w="76200" cap="flat">
            <a:solidFill>
              <a:srgbClr val="0C2675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278299" y="2789573"/>
            <a:ext cx="1444601" cy="643833"/>
            <a:chOff x="0" y="0"/>
            <a:chExt cx="184657" cy="822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656" cy="82298"/>
            </a:xfrm>
            <a:custGeom>
              <a:avLst/>
              <a:gdLst/>
              <a:ahLst/>
              <a:cxnLst/>
              <a:rect l="l" t="t" r="r" b="b"/>
              <a:pathLst>
                <a:path w="184656" h="82298">
                  <a:moveTo>
                    <a:pt x="0" y="0"/>
                  </a:moveTo>
                  <a:lnTo>
                    <a:pt x="184656" y="0"/>
                  </a:lnTo>
                  <a:lnTo>
                    <a:pt x="184656" y="82298"/>
                  </a:lnTo>
                  <a:lnTo>
                    <a:pt x="0" y="82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84657" cy="110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66182" y="2722679"/>
            <a:ext cx="1268836" cy="53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2400">
                <a:solidFill>
                  <a:srgbClr val="0C2675"/>
                </a:solidFill>
                <a:cs typeface="Roboto Condensed Bold"/>
              </a:rPr>
              <a:t>بروش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0" y="3619500"/>
            <a:ext cx="5771236" cy="679567"/>
            <a:chOff x="0" y="0"/>
            <a:chExt cx="698247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247" cy="86866"/>
            </a:xfrm>
            <a:custGeom>
              <a:avLst/>
              <a:gdLst/>
              <a:ahLst/>
              <a:cxnLst/>
              <a:rect l="l" t="t" r="r" b="b"/>
              <a:pathLst>
                <a:path w="698247" h="86866">
                  <a:moveTo>
                    <a:pt x="0" y="0"/>
                  </a:moveTo>
                  <a:lnTo>
                    <a:pt x="698247" y="0"/>
                  </a:lnTo>
                  <a:lnTo>
                    <a:pt x="698247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98247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57727" y="3502254"/>
            <a:ext cx="13572546" cy="158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4"/>
              </a:lnSpc>
            </a:pP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ښځو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روغتیایي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معاینه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ستاسو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میرمنې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او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کورنۍ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نورو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ښځینه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غړو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عمومي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روغتیا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ته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کتنې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لپاره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فرصت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دی</a:t>
            </a:r>
            <a:endParaRPr lang="en-US" sz="4103" spc="82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74921-F76A-11F7-511B-6C182744963E}"/>
              </a:ext>
            </a:extLst>
          </p:cNvPr>
          <p:cNvSpPr txBox="1"/>
          <p:nvPr/>
        </p:nvSpPr>
        <p:spPr>
          <a:xfrm>
            <a:off x="7543800" y="4408863"/>
            <a:ext cx="30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82" dirty="0">
                <a:solidFill>
                  <a:srgbClr val="0C2675"/>
                </a:solidFill>
                <a:latin typeface="Roboto Slab Bold"/>
                <a:cs typeface="Roboto Slab Bold"/>
              </a:rPr>
              <a:t>.</a:t>
            </a:r>
            <a:endParaRPr 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32679" r="32679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8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C1334426-0E19-B853-3F7A-05C4A515184E}"/>
              </a:ext>
            </a:extLst>
          </p:cNvPr>
          <p:cNvGrpSpPr/>
          <p:nvPr/>
        </p:nvGrpSpPr>
        <p:grpSpPr>
          <a:xfrm>
            <a:off x="14478000" y="4304655"/>
            <a:ext cx="4013800" cy="1283497"/>
            <a:chOff x="0" y="-28575"/>
            <a:chExt cx="513065" cy="164063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80B00383-145D-826A-98CE-5377DCF5168F}"/>
                </a:ext>
              </a:extLst>
            </p:cNvPr>
            <p:cNvSpPr/>
            <p:nvPr/>
          </p:nvSpPr>
          <p:spPr>
            <a:xfrm>
              <a:off x="622" y="-9016"/>
              <a:ext cx="418210" cy="135488"/>
            </a:xfrm>
            <a:custGeom>
              <a:avLst/>
              <a:gdLst/>
              <a:ahLst/>
              <a:cxnLst/>
              <a:rect l="l" t="t" r="r" b="b"/>
              <a:pathLst>
                <a:path w="513065" h="135488">
                  <a:moveTo>
                    <a:pt x="0" y="0"/>
                  </a:moveTo>
                  <a:lnTo>
                    <a:pt x="513065" y="0"/>
                  </a:lnTo>
                  <a:lnTo>
                    <a:pt x="513065" y="135488"/>
                  </a:lnTo>
                  <a:lnTo>
                    <a:pt x="0" y="13548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E7574408-82A1-9F7B-BB40-8B8FADC01835}"/>
                </a:ext>
              </a:extLst>
            </p:cNvPr>
            <p:cNvSpPr txBox="1"/>
            <p:nvPr/>
          </p:nvSpPr>
          <p:spPr>
            <a:xfrm>
              <a:off x="0" y="-28575"/>
              <a:ext cx="513065" cy="16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BF889F7C-5503-CD02-AB16-A6DB5FAB9F70}"/>
              </a:ext>
            </a:extLst>
          </p:cNvPr>
          <p:cNvGrpSpPr/>
          <p:nvPr/>
        </p:nvGrpSpPr>
        <p:grpSpPr>
          <a:xfrm>
            <a:off x="11887200" y="3535333"/>
            <a:ext cx="1981660" cy="922336"/>
            <a:chOff x="0" y="0"/>
            <a:chExt cx="330564" cy="117898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23CC45-983F-5286-CAA2-0282C39F1E59}"/>
                </a:ext>
              </a:extLst>
            </p:cNvPr>
            <p:cNvSpPr/>
            <p:nvPr/>
          </p:nvSpPr>
          <p:spPr>
            <a:xfrm>
              <a:off x="0" y="0"/>
              <a:ext cx="330564" cy="117898"/>
            </a:xfrm>
            <a:custGeom>
              <a:avLst/>
              <a:gdLst/>
              <a:ahLst/>
              <a:cxnLst/>
              <a:rect l="l" t="t" r="r" b="b"/>
              <a:pathLst>
                <a:path w="330564" h="117898">
                  <a:moveTo>
                    <a:pt x="0" y="0"/>
                  </a:moveTo>
                  <a:lnTo>
                    <a:pt x="330564" y="0"/>
                  </a:lnTo>
                  <a:lnTo>
                    <a:pt x="330564" y="117898"/>
                  </a:lnTo>
                  <a:lnTo>
                    <a:pt x="0" y="117898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499A8400-9815-9E4F-9828-78C713738E8C}"/>
                </a:ext>
              </a:extLst>
            </p:cNvPr>
            <p:cNvSpPr txBox="1"/>
            <p:nvPr/>
          </p:nvSpPr>
          <p:spPr>
            <a:xfrm>
              <a:off x="0" y="-28575"/>
              <a:ext cx="330564" cy="146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23" name="TextBox 9">
            <a:extLst>
              <a:ext uri="{FF2B5EF4-FFF2-40B4-BE49-F238E27FC236}">
                <a16:creationId xmlns:a16="http://schemas.microsoft.com/office/drawing/2014/main" id="{FC9BE466-D16A-A7AC-37E6-363C6D916784}"/>
              </a:ext>
            </a:extLst>
          </p:cNvPr>
          <p:cNvSpPr txBox="1"/>
          <p:nvPr/>
        </p:nvSpPr>
        <p:spPr>
          <a:xfrm>
            <a:off x="9951590" y="3485484"/>
            <a:ext cx="7588148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حوصلی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او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پاپ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معاینات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 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کیږي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AE2B5818-2CA1-4A64-2402-113B02CA27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15" r="31072"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26137" y="1611876"/>
            <a:ext cx="8035727" cy="7063248"/>
            <a:chOff x="0" y="0"/>
            <a:chExt cx="2371214" cy="2084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1214" cy="2084251"/>
            </a:xfrm>
            <a:custGeom>
              <a:avLst/>
              <a:gdLst/>
              <a:ahLst/>
              <a:cxnLst/>
              <a:rect l="l" t="t" r="r" b="b"/>
              <a:pathLst>
                <a:path w="2371214" h="2084251">
                  <a:moveTo>
                    <a:pt x="90563" y="0"/>
                  </a:moveTo>
                  <a:lnTo>
                    <a:pt x="2280651" y="0"/>
                  </a:lnTo>
                  <a:cubicBezTo>
                    <a:pt x="2330667" y="0"/>
                    <a:pt x="2371214" y="40546"/>
                    <a:pt x="2371214" y="90563"/>
                  </a:cubicBezTo>
                  <a:lnTo>
                    <a:pt x="2371214" y="1993688"/>
                  </a:lnTo>
                  <a:cubicBezTo>
                    <a:pt x="2371214" y="2017707"/>
                    <a:pt x="2361672" y="2040742"/>
                    <a:pt x="2344688" y="2057726"/>
                  </a:cubicBezTo>
                  <a:cubicBezTo>
                    <a:pt x="2327705" y="2074709"/>
                    <a:pt x="2304670" y="2084251"/>
                    <a:pt x="2280651" y="2084251"/>
                  </a:cubicBezTo>
                  <a:lnTo>
                    <a:pt x="90563" y="2084251"/>
                  </a:lnTo>
                  <a:cubicBezTo>
                    <a:pt x="66544" y="2084251"/>
                    <a:pt x="43509" y="2074709"/>
                    <a:pt x="26525" y="2057726"/>
                  </a:cubicBezTo>
                  <a:cubicBezTo>
                    <a:pt x="9541" y="2040742"/>
                    <a:pt x="0" y="2017707"/>
                    <a:pt x="0" y="1993688"/>
                  </a:cubicBezTo>
                  <a:lnTo>
                    <a:pt x="0" y="90563"/>
                  </a:lnTo>
                  <a:cubicBezTo>
                    <a:pt x="0" y="66544"/>
                    <a:pt x="9541" y="43509"/>
                    <a:pt x="26525" y="26525"/>
                  </a:cubicBezTo>
                  <a:cubicBezTo>
                    <a:pt x="43509" y="9541"/>
                    <a:pt x="66544" y="0"/>
                    <a:pt x="9056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71214" cy="2122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16968" y="2040436"/>
            <a:ext cx="6388048" cy="1575244"/>
            <a:chOff x="0" y="0"/>
            <a:chExt cx="1453490" cy="358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3490" cy="358420"/>
            </a:xfrm>
            <a:custGeom>
              <a:avLst/>
              <a:gdLst/>
              <a:ahLst/>
              <a:cxnLst/>
              <a:rect l="l" t="t" r="r" b="b"/>
              <a:pathLst>
                <a:path w="1453490" h="358420">
                  <a:moveTo>
                    <a:pt x="0" y="0"/>
                  </a:moveTo>
                  <a:lnTo>
                    <a:pt x="1453490" y="0"/>
                  </a:lnTo>
                  <a:lnTo>
                    <a:pt x="1453490" y="358420"/>
                  </a:lnTo>
                  <a:lnTo>
                    <a:pt x="0" y="358420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53490" cy="415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26245" y="4218543"/>
            <a:ext cx="6178771" cy="289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20"/>
              </a:lnSpc>
            </a:pP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ستاسو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میرمن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حق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لري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چې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له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خپل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ډاکټر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څخه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پوښتنې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وکړي</a:t>
            </a:r>
            <a:endParaRPr lang="en-US" sz="3300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Condensed"/>
            </a:endParaRPr>
          </a:p>
          <a:p>
            <a:pPr>
              <a:lnSpc>
                <a:spcPts val="4620"/>
              </a:lnSpc>
            </a:pPr>
            <a:endParaRPr lang="en-US" sz="3300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Condensed"/>
            </a:endParaRPr>
          </a:p>
          <a:p>
            <a:pPr algn="r">
              <a:lnSpc>
                <a:spcPts val="4620"/>
              </a:lnSpc>
            </a:pP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ستاسو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میرمن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باید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اخپله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ناراحتي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او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یا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هم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که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کومه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اندیښنه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لري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،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بیان</a:t>
            </a:r>
            <a:r>
              <a:rPr lang="en-US" sz="33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Condensed"/>
              </a:rPr>
              <a:t>کړي</a:t>
            </a:r>
            <a:endParaRPr lang="en-US" sz="3300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51824" y="4218543"/>
            <a:ext cx="465321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0C2675"/>
                </a:solidFill>
                <a:latin typeface="Roboto Condensed Bold"/>
              </a:rPr>
              <a:t>-</a:t>
            </a:r>
          </a:p>
          <a:p>
            <a:pPr>
              <a:lnSpc>
                <a:spcPts val="4620"/>
              </a:lnSpc>
            </a:pPr>
            <a:endParaRPr lang="en-US" sz="3300">
              <a:solidFill>
                <a:srgbClr val="0C2675"/>
              </a:solidFill>
              <a:latin typeface="Roboto Condensed Bold"/>
            </a:endParaRPr>
          </a:p>
          <a:p>
            <a:pPr>
              <a:lnSpc>
                <a:spcPts val="4620"/>
              </a:lnSpc>
            </a:pPr>
            <a:endParaRPr lang="en-US" sz="3300">
              <a:solidFill>
                <a:srgbClr val="0C2675"/>
              </a:solidFill>
              <a:latin typeface="Roboto Condensed Bold"/>
            </a:endParaR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C2675"/>
                </a:solidFill>
                <a:latin typeface="Roboto Condensed Bold"/>
              </a:rPr>
              <a:t>-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84485" y="1417316"/>
            <a:ext cx="2236485" cy="1679860"/>
          </a:xfrm>
          <a:custGeom>
            <a:avLst/>
            <a:gdLst/>
            <a:ahLst/>
            <a:cxnLst/>
            <a:rect l="l" t="t" r="r" b="b"/>
            <a:pathLst>
              <a:path w="2236485" h="1679860">
                <a:moveTo>
                  <a:pt x="0" y="0"/>
                </a:moveTo>
                <a:lnTo>
                  <a:pt x="2236484" y="0"/>
                </a:lnTo>
                <a:lnTo>
                  <a:pt x="2236484" y="1679860"/>
                </a:lnTo>
                <a:lnTo>
                  <a:pt x="0" y="1679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304" b="-319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16968" y="1954711"/>
            <a:ext cx="6388048" cy="148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6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ستاسو</a:t>
            </a:r>
            <a:r>
              <a:rPr lang="en-US" sz="4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میرمن</a:t>
            </a:r>
            <a:r>
              <a:rPr lang="en-US" sz="4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باید</a:t>
            </a:r>
            <a:r>
              <a:rPr lang="en-US" sz="4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په</a:t>
            </a:r>
            <a:r>
              <a:rPr lang="en-US" sz="4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ياد</a:t>
            </a:r>
            <a:endParaRPr lang="en-US" sz="4200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"/>
            </a:endParaRPr>
          </a:p>
          <a:p>
            <a:pPr algn="ctr">
              <a:lnSpc>
                <a:spcPts val="6006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"/>
              </a:rPr>
              <a:t>ولري</a:t>
            </a:r>
            <a:endParaRPr lang="en-US" sz="4200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18B73-3EA6-F36A-ABF1-26376EC2291F}"/>
              </a:ext>
            </a:extLst>
          </p:cNvPr>
          <p:cNvSpPr txBox="1"/>
          <p:nvPr/>
        </p:nvSpPr>
        <p:spPr>
          <a:xfrm>
            <a:off x="8201174" y="2917814"/>
            <a:ext cx="554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/>
                <a:latin typeface="Roboto Slab" pitchFamily="2" charset="0"/>
                <a:ea typeface="Roboto Slab" pitchFamily="2" charset="0"/>
              </a:rPr>
              <a:t>:</a:t>
            </a:r>
            <a:endParaRPr lang="en-US" sz="2800" b="1" dirty="0">
              <a:latin typeface="Roboto Slab" pitchFamily="2" charset="0"/>
              <a:ea typeface="Roboto Slab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3042" y="5725187"/>
            <a:ext cx="3273443" cy="955572"/>
            <a:chOff x="0" y="0"/>
            <a:chExt cx="418429" cy="1221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8429" cy="122146"/>
            </a:xfrm>
            <a:custGeom>
              <a:avLst/>
              <a:gdLst/>
              <a:ahLst/>
              <a:cxnLst/>
              <a:rect l="l" t="t" r="r" b="b"/>
              <a:pathLst>
                <a:path w="418429" h="122146">
                  <a:moveTo>
                    <a:pt x="0" y="0"/>
                  </a:moveTo>
                  <a:lnTo>
                    <a:pt x="418429" y="0"/>
                  </a:lnTo>
                  <a:lnTo>
                    <a:pt x="418429" y="122146"/>
                  </a:lnTo>
                  <a:lnTo>
                    <a:pt x="0" y="122146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18429" cy="150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288019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067931" y="2536101"/>
            <a:ext cx="3925169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2"/>
              </a:lnSpc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9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803983" y="3554633"/>
            <a:ext cx="7189116" cy="3935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10"/>
              </a:lnSpc>
            </a:pP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ډاکټران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میرمنو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سره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راتلونکو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ګامونو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په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</a:p>
          <a:p>
            <a:pPr algn="r">
              <a:lnSpc>
                <a:spcPts val="7810"/>
              </a:lnSpc>
            </a:pPr>
            <a:r>
              <a:rPr lang="en-US" sz="5461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اړه</a:t>
            </a:r>
            <a:r>
              <a:rPr lang="en-US" sz="5461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بحث</a:t>
            </a:r>
            <a:r>
              <a:rPr lang="en-US" sz="5461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461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کوي</a:t>
            </a:r>
            <a:endParaRPr lang="en-US" sz="5461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>
              <a:lnSpc>
                <a:spcPts val="7810"/>
              </a:lnSpc>
            </a:pPr>
            <a:endParaRPr lang="en-US" sz="5461" dirty="0">
              <a:solidFill>
                <a:srgbClr val="FFFFFF"/>
              </a:solidFill>
              <a:cs typeface="Roboto Slab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11200" y="4009533"/>
            <a:ext cx="2233700" cy="752967"/>
            <a:chOff x="0" y="0"/>
            <a:chExt cx="385854" cy="108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854" cy="108473"/>
            </a:xfrm>
            <a:custGeom>
              <a:avLst/>
              <a:gdLst/>
              <a:ahLst/>
              <a:cxnLst/>
              <a:rect l="l" t="t" r="r" b="b"/>
              <a:pathLst>
                <a:path w="385854" h="108473">
                  <a:moveTo>
                    <a:pt x="0" y="0"/>
                  </a:moveTo>
                  <a:lnTo>
                    <a:pt x="385854" y="0"/>
                  </a:lnTo>
                  <a:lnTo>
                    <a:pt x="385854" y="108473"/>
                  </a:lnTo>
                  <a:lnTo>
                    <a:pt x="0" y="108473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85854" cy="137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39602" y="3811179"/>
            <a:ext cx="13125768" cy="240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524"/>
              </a:lnSpc>
            </a:pP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تاسو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خپلې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میرمنې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او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کورنۍ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نورو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ښځینه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غړو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عمومي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روغتیا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پاملرنې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لپاره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مهم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ګام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اخیستی</a:t>
            </a:r>
            <a:endParaRPr lang="en-US" sz="4103" spc="82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>
              <a:lnSpc>
                <a:spcPts val="6524"/>
              </a:lnSpc>
            </a:pPr>
            <a:endParaRPr lang="en-US" sz="4103" spc="82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877786" y="2188650"/>
            <a:ext cx="2687584" cy="839087"/>
            <a:chOff x="0" y="0"/>
            <a:chExt cx="3583445" cy="11187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1164" cy="1118783"/>
            </a:xfrm>
            <a:custGeom>
              <a:avLst/>
              <a:gdLst/>
              <a:ahLst/>
              <a:cxnLst/>
              <a:rect l="l" t="t" r="r" b="b"/>
              <a:pathLst>
                <a:path w="1101164" h="1118783">
                  <a:moveTo>
                    <a:pt x="0" y="0"/>
                  </a:moveTo>
                  <a:lnTo>
                    <a:pt x="1101164" y="0"/>
                  </a:lnTo>
                  <a:lnTo>
                    <a:pt x="1101164" y="1118783"/>
                  </a:lnTo>
                  <a:lnTo>
                    <a:pt x="0" y="1118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39332" y="0"/>
              <a:ext cx="1101164" cy="1118783"/>
            </a:xfrm>
            <a:custGeom>
              <a:avLst/>
              <a:gdLst/>
              <a:ahLst/>
              <a:cxnLst/>
              <a:rect l="l" t="t" r="r" b="b"/>
              <a:pathLst>
                <a:path w="1101164" h="1118783">
                  <a:moveTo>
                    <a:pt x="0" y="0"/>
                  </a:moveTo>
                  <a:lnTo>
                    <a:pt x="1101164" y="0"/>
                  </a:lnTo>
                  <a:lnTo>
                    <a:pt x="1101164" y="1118783"/>
                  </a:lnTo>
                  <a:lnTo>
                    <a:pt x="0" y="1118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82281" y="0"/>
              <a:ext cx="1101164" cy="1118783"/>
            </a:xfrm>
            <a:custGeom>
              <a:avLst/>
              <a:gdLst/>
              <a:ahLst/>
              <a:cxnLst/>
              <a:rect l="l" t="t" r="r" b="b"/>
              <a:pathLst>
                <a:path w="1101164" h="1118783">
                  <a:moveTo>
                    <a:pt x="0" y="0"/>
                  </a:moveTo>
                  <a:lnTo>
                    <a:pt x="1101164" y="0"/>
                  </a:lnTo>
                  <a:lnTo>
                    <a:pt x="1101164" y="1118783"/>
                  </a:lnTo>
                  <a:lnTo>
                    <a:pt x="0" y="1118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83647EE-2492-40E2-78F1-82A47930E91D}"/>
              </a:ext>
            </a:extLst>
          </p:cNvPr>
          <p:cNvSpPr txBox="1"/>
          <p:nvPr/>
        </p:nvSpPr>
        <p:spPr>
          <a:xfrm>
            <a:off x="11125200" y="4766553"/>
            <a:ext cx="53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pc="82" dirty="0">
                <a:solidFill>
                  <a:srgbClr val="0C2675"/>
                </a:solidFill>
                <a:latin typeface="Roboto Slab Bold"/>
                <a:cs typeface="Roboto Slab Bold"/>
              </a:rPr>
              <a:t>.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E4D69A93-573C-A013-A3B0-FBB06C298B33}"/>
              </a:ext>
            </a:extLst>
          </p:cNvPr>
          <p:cNvGrpSpPr/>
          <p:nvPr/>
        </p:nvGrpSpPr>
        <p:grpSpPr>
          <a:xfrm>
            <a:off x="10287000" y="3619500"/>
            <a:ext cx="5771236" cy="679567"/>
            <a:chOff x="0" y="0"/>
            <a:chExt cx="698247" cy="86866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4579FBA8-AC55-8F2D-ECAB-46F31A1467C4}"/>
                </a:ext>
              </a:extLst>
            </p:cNvPr>
            <p:cNvSpPr/>
            <p:nvPr/>
          </p:nvSpPr>
          <p:spPr>
            <a:xfrm>
              <a:off x="0" y="0"/>
              <a:ext cx="698247" cy="86866"/>
            </a:xfrm>
            <a:custGeom>
              <a:avLst/>
              <a:gdLst/>
              <a:ahLst/>
              <a:cxnLst/>
              <a:rect l="l" t="t" r="r" b="b"/>
              <a:pathLst>
                <a:path w="698247" h="86866">
                  <a:moveTo>
                    <a:pt x="0" y="0"/>
                  </a:moveTo>
                  <a:lnTo>
                    <a:pt x="698247" y="0"/>
                  </a:lnTo>
                  <a:lnTo>
                    <a:pt x="698247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173BB2FF-C5D6-D61B-B626-9C284FC28D4A}"/>
                </a:ext>
              </a:extLst>
            </p:cNvPr>
            <p:cNvSpPr txBox="1"/>
            <p:nvPr/>
          </p:nvSpPr>
          <p:spPr>
            <a:xfrm>
              <a:off x="0" y="-28575"/>
              <a:ext cx="698247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08429" y="3492957"/>
            <a:ext cx="13572546" cy="158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4"/>
              </a:lnSpc>
            </a:pP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ښځو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روغتیایي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معاینه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ستاسو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میرمنې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او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کورنۍ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نورو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ښځینه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غړو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عمومي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روغتیا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ته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کتنې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لپاره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ښه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فرصت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دی</a:t>
            </a:r>
            <a:endParaRPr lang="en-US" sz="4103" spc="82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93995" y="6387645"/>
            <a:ext cx="10579982" cy="681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دې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کې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فزیکي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،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رواني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او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ټولنیز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وضعیت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شامل</a:t>
            </a:r>
            <a:r>
              <a:rPr lang="en-US" sz="30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000" dirty="0" err="1">
                <a:solidFill>
                  <a:srgbClr val="0C2675"/>
                </a:solidFill>
                <a:latin typeface="Roboto Condensed"/>
                <a:cs typeface="Roboto Condensed"/>
              </a:rPr>
              <a:t>دي</a:t>
            </a:r>
            <a:endParaRPr lang="en-US" sz="30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1E701-B6CF-5DDC-49F6-4D9355F06AD8}"/>
              </a:ext>
            </a:extLst>
          </p:cNvPr>
          <p:cNvSpPr txBox="1"/>
          <p:nvPr/>
        </p:nvSpPr>
        <p:spPr>
          <a:xfrm flipV="1">
            <a:off x="7467600" y="4734757"/>
            <a:ext cx="38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82" dirty="0">
                <a:solidFill>
                  <a:srgbClr val="0C2675"/>
                </a:solidFill>
                <a:latin typeface="Roboto Slab Bold"/>
                <a:cs typeface="Roboto Slab Bold"/>
              </a:rPr>
              <a:t>.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13847" y="2308272"/>
            <a:ext cx="7377936" cy="5670456"/>
            <a:chOff x="0" y="0"/>
            <a:chExt cx="2177110" cy="1673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110" cy="1673260"/>
            </a:xfrm>
            <a:custGeom>
              <a:avLst/>
              <a:gdLst/>
              <a:ahLst/>
              <a:cxnLst/>
              <a:rect l="l" t="t" r="r" b="b"/>
              <a:pathLst>
                <a:path w="2177110" h="16732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74623"/>
                  </a:lnTo>
                  <a:cubicBezTo>
                    <a:pt x="2177110" y="1600783"/>
                    <a:pt x="2166718" y="1625872"/>
                    <a:pt x="2148220" y="1644370"/>
                  </a:cubicBezTo>
                  <a:cubicBezTo>
                    <a:pt x="2129722" y="1662868"/>
                    <a:pt x="2104633" y="1673260"/>
                    <a:pt x="2078473" y="1673260"/>
                  </a:cubicBezTo>
                  <a:lnTo>
                    <a:pt x="98637" y="1673260"/>
                  </a:lnTo>
                  <a:cubicBezTo>
                    <a:pt x="72477" y="1673260"/>
                    <a:pt x="47388" y="1662868"/>
                    <a:pt x="28890" y="1644370"/>
                  </a:cubicBezTo>
                  <a:cubicBezTo>
                    <a:pt x="10392" y="1625872"/>
                    <a:pt x="0" y="1600783"/>
                    <a:pt x="0" y="1574623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7110" cy="171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8675" y="4834381"/>
            <a:ext cx="4411572" cy="2396619"/>
            <a:chOff x="0" y="-247650"/>
            <a:chExt cx="5882095" cy="31954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247650"/>
              <a:ext cx="5043404" cy="3194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cs typeface="Roboto Condensed"/>
                </a:rPr>
                <a:t>سینې</a:t>
              </a:r>
              <a:r>
                <a:rPr lang="en-US" sz="3300" dirty="0">
                  <a:solidFill>
                    <a:srgbClr val="0C2675"/>
                  </a:solidFill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cs typeface="Roboto Condensed"/>
                </a:rPr>
                <a:t>معاینه</a:t>
              </a:r>
              <a:endParaRPr lang="en-US" sz="3300" dirty="0">
                <a:solidFill>
                  <a:srgbClr val="0C2675"/>
                </a:solidFill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حوصلې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معاینه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پاپ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ازموینه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303587" y="-247649"/>
              <a:ext cx="578508" cy="3195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</a:rPr>
                <a:t>.1</a:t>
              </a:r>
            </a:p>
            <a:p>
              <a:pPr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</a:rPr>
                <a:t>.2</a:t>
              </a:r>
            </a:p>
            <a:p>
              <a:pPr algn="l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</a:rPr>
                <a:t>.3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06000" y="3860555"/>
            <a:ext cx="2604246" cy="727188"/>
            <a:chOff x="0" y="0"/>
            <a:chExt cx="444283" cy="929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283" cy="92953"/>
            </a:xfrm>
            <a:custGeom>
              <a:avLst/>
              <a:gdLst/>
              <a:ahLst/>
              <a:cxnLst/>
              <a:rect l="l" t="t" r="r" b="b"/>
              <a:pathLst>
                <a:path w="444283" h="92953">
                  <a:moveTo>
                    <a:pt x="0" y="0"/>
                  </a:moveTo>
                  <a:lnTo>
                    <a:pt x="444283" y="0"/>
                  </a:lnTo>
                  <a:lnTo>
                    <a:pt x="444283" y="92953"/>
                  </a:lnTo>
                  <a:lnTo>
                    <a:pt x="0" y="92953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44283" cy="121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95383" y="3239963"/>
            <a:ext cx="5814863" cy="196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1"/>
              </a:lnSpc>
            </a:pPr>
            <a:r>
              <a:rPr lang="en-US" sz="37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په</a:t>
            </a:r>
            <a:r>
              <a:rPr lang="en-US" sz="37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دې</a:t>
            </a:r>
            <a:r>
              <a:rPr lang="en-US" sz="37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معایناتو</a:t>
            </a:r>
            <a:r>
              <a:rPr lang="en-US" sz="37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کې</a:t>
            </a:r>
            <a:r>
              <a:rPr lang="en-US" sz="37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معمولا</a:t>
            </a:r>
            <a:endParaRPr lang="en-US" sz="37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5291"/>
              </a:lnSpc>
            </a:pPr>
            <a:r>
              <a:rPr lang="en-US" sz="3700" dirty="0">
                <a:solidFill>
                  <a:srgbClr val="0C2675"/>
                </a:solidFill>
                <a:cs typeface="Roboto Slab Bold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درې</a:t>
            </a:r>
            <a:r>
              <a:rPr lang="en-US" sz="37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شیان</a:t>
            </a:r>
            <a:r>
              <a:rPr lang="en-US" sz="37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شامل</a:t>
            </a:r>
            <a:r>
              <a:rPr lang="en-US" sz="37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37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وي</a:t>
            </a:r>
            <a:r>
              <a:rPr lang="en-US" sz="3700" dirty="0">
                <a:solidFill>
                  <a:srgbClr val="0C2675"/>
                </a:solidFill>
                <a:latin typeface="Roboto Slab Bold"/>
                <a:cs typeface="Roboto Slab Bold"/>
              </a:rPr>
              <a:t>: </a:t>
            </a:r>
          </a:p>
          <a:p>
            <a:pPr>
              <a:lnSpc>
                <a:spcPts val="5291"/>
              </a:lnSpc>
            </a:pPr>
            <a:endParaRPr lang="en-US" sz="37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3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0370" r="2037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2624373" y="1513025"/>
            <a:ext cx="3925169" cy="7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75"/>
              </a:lnSpc>
            </a:pPr>
            <a:r>
              <a:rPr lang="en-US" sz="3199" dirty="0">
                <a:solidFill>
                  <a:srgbClr val="0C2675"/>
                </a:solidFill>
                <a:latin typeface="Roboto Condensed Bold"/>
                <a:cs typeface="Roboto Condensed Bold"/>
              </a:rPr>
              <a:t>1 </a:t>
            </a:r>
            <a:r>
              <a:rPr lang="en-US" sz="3199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3199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487399" y="3327924"/>
            <a:ext cx="3062141" cy="1073055"/>
            <a:chOff x="0" y="0"/>
            <a:chExt cx="577013" cy="137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7013" cy="137164"/>
            </a:xfrm>
            <a:custGeom>
              <a:avLst/>
              <a:gdLst/>
              <a:ahLst/>
              <a:cxnLst/>
              <a:rect l="l" t="t" r="r" b="b"/>
              <a:pathLst>
                <a:path w="577013" h="137164">
                  <a:moveTo>
                    <a:pt x="0" y="0"/>
                  </a:moveTo>
                  <a:lnTo>
                    <a:pt x="577013" y="0"/>
                  </a:lnTo>
                  <a:lnTo>
                    <a:pt x="577013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77013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526843" y="3205730"/>
            <a:ext cx="6022697" cy="397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dirty="0" err="1">
                <a:solidFill>
                  <a:srgbClr val="FFFFFF"/>
                </a:solidFill>
                <a:cs typeface="Roboto Slab Bold"/>
              </a:rPr>
              <a:t>ستاسو</a:t>
            </a:r>
            <a:r>
              <a:rPr lang="en-US" sz="5500" dirty="0">
                <a:solidFill>
                  <a:srgbClr val="FFFFFF"/>
                </a:solidFill>
                <a:cs typeface="Roboto Slab Bold"/>
              </a:rPr>
              <a:t> </a:t>
            </a:r>
            <a:r>
              <a:rPr lang="en-US" sz="5500" dirty="0" err="1">
                <a:solidFill>
                  <a:srgbClr val="FFFFFF"/>
                </a:solidFill>
                <a:cs typeface="Roboto Slab Bold"/>
              </a:rPr>
              <a:t>میرمن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یا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کورنۍ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ښځینه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غړې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د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معلوماتو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میز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ته</a:t>
            </a: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dirty="0" err="1">
                <a:solidFill>
                  <a:srgbClr val="0C2675"/>
                </a:solidFill>
                <a:latin typeface="Roboto Slab Bold"/>
                <a:cs typeface="Roboto Slab Bold"/>
              </a:rPr>
              <a:t>ځي</a:t>
            </a: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02418" y="1529523"/>
            <a:ext cx="3925169" cy="7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75"/>
              </a:lnSpc>
            </a:pPr>
            <a:r>
              <a:rPr lang="en-US" sz="3199" dirty="0">
                <a:solidFill>
                  <a:srgbClr val="0C2675"/>
                </a:solidFill>
                <a:latin typeface="Roboto Condensed Bold"/>
                <a:cs typeface="Roboto Condensed Bold"/>
              </a:rPr>
              <a:t>2 </a:t>
            </a:r>
            <a:r>
              <a:rPr lang="en-US" sz="3199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3199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768016" y="5143500"/>
            <a:ext cx="3759571" cy="1049546"/>
            <a:chOff x="0" y="0"/>
            <a:chExt cx="480568" cy="137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0568" cy="137164"/>
            </a:xfrm>
            <a:custGeom>
              <a:avLst/>
              <a:gdLst/>
              <a:ahLst/>
              <a:cxnLst/>
              <a:rect l="l" t="t" r="r" b="b"/>
              <a:pathLst>
                <a:path w="480568" h="137164">
                  <a:moveTo>
                    <a:pt x="0" y="0"/>
                  </a:moveTo>
                  <a:lnTo>
                    <a:pt x="480568" y="0"/>
                  </a:lnTo>
                  <a:lnTo>
                    <a:pt x="480568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0568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63726" y="2143897"/>
            <a:ext cx="5263861" cy="599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endParaRPr dirty="0"/>
          </a:p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او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کورنۍ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ښځینه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غړي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اړینی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فور﻿مې</a:t>
            </a:r>
            <a:endParaRPr lang="en-US" sz="5500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ډکوي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3512" r="17228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7833" y="1870955"/>
            <a:ext cx="9052335" cy="4938711"/>
          </a:xfrm>
          <a:custGeom>
            <a:avLst/>
            <a:gdLst/>
            <a:ahLst/>
            <a:cxnLst/>
            <a:rect l="l" t="t" r="r" b="b"/>
            <a:pathLst>
              <a:path w="9052335" h="4938711">
                <a:moveTo>
                  <a:pt x="0" y="0"/>
                </a:moveTo>
                <a:lnTo>
                  <a:pt x="9052334" y="0"/>
                </a:lnTo>
                <a:lnTo>
                  <a:pt x="9052334" y="4938711"/>
                </a:lnTo>
                <a:lnTo>
                  <a:pt x="0" y="4938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35" t="-27874" r="-4487" b="-242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966237" y="6982034"/>
            <a:ext cx="2262189" cy="67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72"/>
              </a:lnSpc>
            </a:pPr>
            <a:r>
              <a:rPr lang="en-US" sz="30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په</a:t>
            </a:r>
            <a:r>
              <a:rPr lang="en-US" sz="30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30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یاد</a:t>
            </a:r>
            <a:r>
              <a:rPr lang="en-US" sz="30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30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ولرئ</a:t>
            </a:r>
            <a:endParaRPr lang="en-US" sz="3042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64110" y="7130999"/>
            <a:ext cx="7571180" cy="173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20"/>
              </a:lnSpc>
            </a:pP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ستاسو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میرمن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یا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کورنۍ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ښځینه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غړي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باید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ژباړونکي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غوښتنه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وکړي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که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دوی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ورته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اړتیا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ولري</a:t>
            </a:r>
            <a:endParaRPr lang="en-US" sz="3300" dirty="0">
              <a:solidFill>
                <a:srgbClr val="0C2675"/>
              </a:solidFill>
              <a:latin typeface="Roboto Condensed"/>
              <a:cs typeface="Roboto Condensed"/>
            </a:endParaRPr>
          </a:p>
          <a:p>
            <a:pPr>
              <a:lnSpc>
                <a:spcPts val="4620"/>
              </a:lnSpc>
            </a:pPr>
            <a:endParaRPr lang="en-US" sz="33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BD734-64B4-D73D-39E2-E2C3DD1D3373}"/>
              </a:ext>
            </a:extLst>
          </p:cNvPr>
          <p:cNvSpPr txBox="1"/>
          <p:nvPr/>
        </p:nvSpPr>
        <p:spPr>
          <a:xfrm>
            <a:off x="6324600" y="7706338"/>
            <a:ext cx="38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pc="82" dirty="0">
                <a:solidFill>
                  <a:srgbClr val="0C2675"/>
                </a:solidFill>
                <a:latin typeface="Roboto Slab Bold"/>
                <a:cs typeface="Roboto Slab Bold"/>
              </a:rPr>
              <a:t>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8FDEE-9D9F-2338-1CC3-56C8DF139E39}"/>
              </a:ext>
            </a:extLst>
          </p:cNvPr>
          <p:cNvSpPr txBox="1"/>
          <p:nvPr/>
        </p:nvSpPr>
        <p:spPr>
          <a:xfrm>
            <a:off x="12573000" y="7126946"/>
            <a:ext cx="68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C2675"/>
                </a:solidFill>
                <a:latin typeface="Roboto Condensed Bold"/>
                <a:cs typeface="Roboto Condensed Bold"/>
              </a:rPr>
              <a:t>: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08620" y="1513025"/>
            <a:ext cx="3925169" cy="7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75"/>
              </a:lnSpc>
            </a:pPr>
            <a:r>
              <a:rPr lang="en-US" sz="3199" dirty="0">
                <a:solidFill>
                  <a:srgbClr val="0C2675"/>
                </a:solidFill>
                <a:latin typeface="Roboto Condensed Bold"/>
                <a:cs typeface="Roboto Condensed Bold"/>
              </a:rPr>
              <a:t>3 </a:t>
            </a:r>
            <a:r>
              <a:rPr lang="en-US" sz="3199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3199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868400" y="4606972"/>
            <a:ext cx="2665388" cy="904018"/>
            <a:chOff x="0" y="0"/>
            <a:chExt cx="411378" cy="115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1378" cy="115556"/>
            </a:xfrm>
            <a:custGeom>
              <a:avLst/>
              <a:gdLst/>
              <a:ahLst/>
              <a:cxnLst/>
              <a:rect l="l" t="t" r="r" b="b"/>
              <a:pathLst>
                <a:path w="411378" h="115556">
                  <a:moveTo>
                    <a:pt x="0" y="0"/>
                  </a:moveTo>
                  <a:lnTo>
                    <a:pt x="411378" y="0"/>
                  </a:lnTo>
                  <a:lnTo>
                    <a:pt x="411378" y="115556"/>
                  </a:lnTo>
                  <a:lnTo>
                    <a:pt x="0" y="115556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11378" cy="144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12448" y="2455018"/>
            <a:ext cx="6021340" cy="4984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5"/>
              </a:lnSpc>
            </a:pPr>
            <a:endParaRPr dirty="0"/>
          </a:p>
          <a:p>
            <a:pPr algn="r">
              <a:lnSpc>
                <a:spcPts val="7865"/>
              </a:lnSpc>
            </a:pP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ستاسو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میرمن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به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په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انتظار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ځای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کې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په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تمه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شي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تر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څو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دوی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نوم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واخیستل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شي</a:t>
            </a:r>
            <a:endParaRPr lang="en-US" sz="5500" b="1" dirty="0">
              <a:solidFill>
                <a:srgbClr val="0C2675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0259" r="20259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54005" y="1392284"/>
            <a:ext cx="3925169" cy="7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75"/>
              </a:lnSpc>
            </a:pPr>
            <a:r>
              <a:rPr lang="en-US" sz="3199" dirty="0">
                <a:solidFill>
                  <a:srgbClr val="0C2675"/>
                </a:solidFill>
                <a:latin typeface="Roboto Condensed Bold"/>
                <a:cs typeface="Roboto Condensed Bold"/>
              </a:rPr>
              <a:t>4 </a:t>
            </a:r>
            <a:r>
              <a:rPr lang="en-US" sz="3199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ګام</a:t>
            </a:r>
            <a:endParaRPr lang="en-US" sz="3199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344401" y="3162300"/>
            <a:ext cx="2895599" cy="1073055"/>
            <a:chOff x="0" y="0"/>
            <a:chExt cx="483469" cy="137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469" cy="137164"/>
            </a:xfrm>
            <a:custGeom>
              <a:avLst/>
              <a:gdLst/>
              <a:ahLst/>
              <a:cxnLst/>
              <a:rect l="l" t="t" r="r" b="b"/>
              <a:pathLst>
                <a:path w="483469" h="137164">
                  <a:moveTo>
                    <a:pt x="0" y="0"/>
                  </a:moveTo>
                  <a:lnTo>
                    <a:pt x="483469" y="0"/>
                  </a:lnTo>
                  <a:lnTo>
                    <a:pt x="483469" y="137164"/>
                  </a:lnTo>
                  <a:lnTo>
                    <a:pt x="0" y="137164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3469" cy="165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62445" y="3184187"/>
            <a:ext cx="5659509" cy="293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5"/>
              </a:lnSpc>
            </a:pPr>
            <a:r>
              <a:rPr lang="en-US" sz="5500" dirty="0" err="1">
                <a:solidFill>
                  <a:srgbClr val="0C2675"/>
                </a:solidFill>
                <a:cs typeface="Roboto Slab Bold"/>
              </a:rPr>
              <a:t>د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دوی</a:t>
            </a:r>
            <a:r>
              <a:rPr lang="en-US" sz="5500" b="1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حیاتي</a:t>
            </a:r>
            <a:r>
              <a:rPr lang="en-US" sz="5500" b="1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 </a:t>
            </a:r>
            <a:r>
              <a:rPr lang="en-US" sz="5500" b="1" dirty="0" err="1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Roboto Slab Bold"/>
              </a:rPr>
              <a:t>نښې</a:t>
            </a:r>
            <a:endParaRPr lang="en-US" sz="5500" b="1" dirty="0">
              <a:solidFill>
                <a:srgbClr val="FFFFFF"/>
              </a:solidFill>
              <a:latin typeface="Roboto Slab" pitchFamily="2" charset="0"/>
              <a:ea typeface="Roboto Slab" pitchFamily="2" charset="0"/>
              <a:cs typeface="Roboto Slab Bold"/>
            </a:endParaRPr>
          </a:p>
          <a:p>
            <a:pPr algn="r">
              <a:lnSpc>
                <a:spcPts val="7865"/>
              </a:lnSpc>
            </a:pPr>
            <a:r>
              <a:rPr lang="en-US" sz="5500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کتل</a:t>
            </a:r>
            <a:r>
              <a:rPr lang="en-US" sz="5500" b="1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5500" b="1" dirty="0" err="1">
                <a:solidFill>
                  <a:srgbClr val="0C2675"/>
                </a:solidFill>
                <a:latin typeface="Roboto Slab Bold"/>
                <a:cs typeface="Roboto Slab Bold"/>
              </a:rPr>
              <a:t>کیږي</a:t>
            </a:r>
            <a:endParaRPr lang="en-US" sz="5500" b="1" dirty="0">
              <a:solidFill>
                <a:srgbClr val="0C2675"/>
              </a:solidFill>
              <a:latin typeface="Roboto Slab Bold"/>
              <a:cs typeface="Roboto Slab Bold"/>
            </a:endParaRPr>
          </a:p>
          <a:p>
            <a:pPr>
              <a:lnSpc>
                <a:spcPts val="7865"/>
              </a:lnSpc>
            </a:pPr>
            <a:endParaRPr lang="en-US" sz="5500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343" b="1334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1952</Words>
  <Application>Microsoft Macintosh PowerPoint</Application>
  <PresentationFormat>Custom</PresentationFormat>
  <Paragraphs>205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Roboto Condensed Bold</vt:lpstr>
      <vt:lpstr>Arial</vt:lpstr>
      <vt:lpstr>Roboto Slab</vt:lpstr>
      <vt:lpstr>Roboto Condensed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3 (for men): Women's Wellness: What Happens at a Women’s Wellness Exam (Pashto)</dc:title>
  <cp:lastModifiedBy>Syreeta L Wilkins</cp:lastModifiedBy>
  <cp:revision>7</cp:revision>
  <dcterms:created xsi:type="dcterms:W3CDTF">2006-08-16T00:00:00Z</dcterms:created>
  <dcterms:modified xsi:type="dcterms:W3CDTF">2024-03-11T17:16:24Z</dcterms:modified>
  <dc:identifier>DAF8NFpvUvs</dc:identifier>
</cp:coreProperties>
</file>